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Poppins"/>
      <p:bold r:id="rId20"/>
      <p:boldItalic r:id="rId21"/>
    </p:embeddedFont>
    <p:embeddedFont>
      <p:font typeface="Poppins Light"/>
      <p:regular r:id="rId22"/>
      <p:bold r:id="rId23"/>
      <p:italic r:id="rId24"/>
      <p:boldItalic r:id="rId25"/>
    </p:embeddedFont>
    <p:embeddedFont>
      <p:font typeface="Roboto Condensed"/>
      <p:regular r:id="rId26"/>
      <p:bold r:id="rId27"/>
      <p:italic r:id="rId28"/>
      <p:boldItalic r:id="rId29"/>
    </p:embeddedFont>
    <p:embeddedFont>
      <p:font typeface="Poppins Medium"/>
      <p:regular r:id="rId30"/>
      <p:bold r:id="rId31"/>
      <p:italic r:id="rId32"/>
      <p:boldItalic r:id="rId33"/>
    </p:embeddedFont>
    <p:embeddedFont>
      <p:font typeface="Helvetica Neue"/>
      <p:regular r:id="rId34"/>
      <p:bold r:id="rId35"/>
      <p:italic r:id="rId36"/>
      <p:boldItalic r:id="rId37"/>
    </p:embeddedFont>
    <p:embeddedFont>
      <p:font typeface="Poppins SemiBold"/>
      <p:regular r:id="rId38"/>
      <p:bold r:id="rId39"/>
      <p:italic r:id="rId40"/>
      <p:boldItalic r:id="rId41"/>
    </p:embeddedFont>
    <p:embeddedFont>
      <p:font typeface="Helvetica Neue Light"/>
      <p:regular r:id="rId42"/>
      <p:bold r:id="rId43"/>
      <p:italic r:id="rId44"/>
      <p:boldItalic r:id="rId45"/>
    </p:embeddedFont>
    <p:embeddedFont>
      <p:font typeface="Poppins ExtraLight"/>
      <p:regular r:id="rId46"/>
      <p:bold r:id="rId47"/>
      <p:italic r:id="rId48"/>
      <p:boldItalic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PoppinsSemiBold-italic.fntdata"/><Relationship Id="rId42" Type="http://schemas.openxmlformats.org/officeDocument/2006/relationships/font" Target="fonts/HelveticaNeueLight-regular.fntdata"/><Relationship Id="rId41" Type="http://schemas.openxmlformats.org/officeDocument/2006/relationships/font" Target="fonts/PoppinsSemiBold-boldItalic.fntdata"/><Relationship Id="rId44" Type="http://schemas.openxmlformats.org/officeDocument/2006/relationships/font" Target="fonts/HelveticaNeueLight-italic.fntdata"/><Relationship Id="rId43" Type="http://schemas.openxmlformats.org/officeDocument/2006/relationships/font" Target="fonts/HelveticaNeueLight-bold.fntdata"/><Relationship Id="rId46" Type="http://schemas.openxmlformats.org/officeDocument/2006/relationships/font" Target="fonts/PoppinsExtraLight-regular.fntdata"/><Relationship Id="rId45" Type="http://schemas.openxmlformats.org/officeDocument/2006/relationships/font" Target="fonts/HelveticaNeueLight-boldItalic.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font" Target="fonts/PoppinsExtraLight-italic.fntdata"/><Relationship Id="rId47" Type="http://schemas.openxmlformats.org/officeDocument/2006/relationships/font" Target="fonts/PoppinsExtraLight-bold.fntdata"/><Relationship Id="rId49" Type="http://schemas.openxmlformats.org/officeDocument/2006/relationships/font" Target="fonts/PoppinsExtraLight-boldItalic.fnt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PoppinsMedium-bold.fntdata"/><Relationship Id="rId30" Type="http://schemas.openxmlformats.org/officeDocument/2006/relationships/font" Target="fonts/PoppinsMedium-regular.fntdata"/><Relationship Id="rId33" Type="http://schemas.openxmlformats.org/officeDocument/2006/relationships/font" Target="fonts/PoppinsMedium-boldItalic.fntdata"/><Relationship Id="rId32" Type="http://schemas.openxmlformats.org/officeDocument/2006/relationships/font" Target="fonts/PoppinsMedium-italic.fntdata"/><Relationship Id="rId35" Type="http://schemas.openxmlformats.org/officeDocument/2006/relationships/font" Target="fonts/HelveticaNeue-bold.fntdata"/><Relationship Id="rId34" Type="http://schemas.openxmlformats.org/officeDocument/2006/relationships/font" Target="fonts/HelveticaNeue-regular.fntdata"/><Relationship Id="rId37" Type="http://schemas.openxmlformats.org/officeDocument/2006/relationships/font" Target="fonts/HelveticaNeue-boldItalic.fntdata"/><Relationship Id="rId36" Type="http://schemas.openxmlformats.org/officeDocument/2006/relationships/font" Target="fonts/HelveticaNeue-italic.fntdata"/><Relationship Id="rId39" Type="http://schemas.openxmlformats.org/officeDocument/2006/relationships/font" Target="fonts/PoppinsSemiBold-bold.fntdata"/><Relationship Id="rId38" Type="http://schemas.openxmlformats.org/officeDocument/2006/relationships/font" Target="fonts/PoppinsSemiBold-regular.fntdata"/><Relationship Id="rId20" Type="http://schemas.openxmlformats.org/officeDocument/2006/relationships/font" Target="fonts/Poppins-bold.fntdata"/><Relationship Id="rId22" Type="http://schemas.openxmlformats.org/officeDocument/2006/relationships/font" Target="fonts/PoppinsLight-regular.fntdata"/><Relationship Id="rId21" Type="http://schemas.openxmlformats.org/officeDocument/2006/relationships/font" Target="fonts/Poppins-boldItalic.fntdata"/><Relationship Id="rId24" Type="http://schemas.openxmlformats.org/officeDocument/2006/relationships/font" Target="fonts/PoppinsLight-italic.fntdata"/><Relationship Id="rId23" Type="http://schemas.openxmlformats.org/officeDocument/2006/relationships/font" Target="fonts/PoppinsLight-bold.fntdata"/><Relationship Id="rId26" Type="http://schemas.openxmlformats.org/officeDocument/2006/relationships/font" Target="fonts/RobotoCondensed-regular.fntdata"/><Relationship Id="rId25" Type="http://schemas.openxmlformats.org/officeDocument/2006/relationships/font" Target="fonts/PoppinsLight-boldItalic.fntdata"/><Relationship Id="rId28" Type="http://schemas.openxmlformats.org/officeDocument/2006/relationships/font" Target="fonts/RobotoCondensed-italic.fntdata"/><Relationship Id="rId27" Type="http://schemas.openxmlformats.org/officeDocument/2006/relationships/font" Target="fonts/RobotoCondensed-bold.fntdata"/><Relationship Id="rId29" Type="http://schemas.openxmlformats.org/officeDocument/2006/relationships/font" Target="fonts/RobotoCondensed-boldItalic.fntdata"/><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0" name="Google Shape;160;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1" name="Shape 171"/>
        <p:cNvGrpSpPr/>
        <p:nvPr/>
      </p:nvGrpSpPr>
      <p:grpSpPr>
        <a:xfrm>
          <a:off x="0" y="0"/>
          <a:ext cx="0" cy="0"/>
          <a:chOff x="0" y="0"/>
          <a:chExt cx="0" cy="0"/>
        </a:xfrm>
      </p:grpSpPr>
      <p:sp>
        <p:nvSpPr>
          <p:cNvPr id="172" name="Google Shape;172;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9" name="Google Shape;18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2" name="Google Shape;212;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2" name="Google Shape;222;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8" name="Shape 238"/>
        <p:cNvGrpSpPr/>
        <p:nvPr/>
      </p:nvGrpSpPr>
      <p:grpSpPr>
        <a:xfrm>
          <a:off x="0" y="0"/>
          <a:ext cx="0" cy="0"/>
          <a:chOff x="0" y="0"/>
          <a:chExt cx="0" cy="0"/>
        </a:xfrm>
      </p:grpSpPr>
      <p:sp>
        <p:nvSpPr>
          <p:cNvPr id="239" name="Google Shape;239;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0" name="Google Shape;240;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 name="Shape 62"/>
        <p:cNvGrpSpPr/>
        <p:nvPr/>
      </p:nvGrpSpPr>
      <p:grpSpPr>
        <a:xfrm>
          <a:off x="0" y="0"/>
          <a:ext cx="0" cy="0"/>
          <a:chOff x="0" y="0"/>
          <a:chExt cx="0" cy="0"/>
        </a:xfrm>
      </p:grpSpPr>
      <p:sp>
        <p:nvSpPr>
          <p:cNvPr id="63" name="Google Shape;63;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 name="Google Shape;64;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 name="Google Shape;93;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8" name="Shape 138"/>
        <p:cNvGrpSpPr/>
        <p:nvPr/>
      </p:nvGrpSpPr>
      <p:grpSpPr>
        <a:xfrm>
          <a:off x="0" y="0"/>
          <a:ext cx="0" cy="0"/>
          <a:chOff x="0" y="0"/>
          <a:chExt cx="0" cy="0"/>
        </a:xfrm>
      </p:grpSpPr>
      <p:sp>
        <p:nvSpPr>
          <p:cNvPr id="139" name="Google Shape;139;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9" name="Shape 149"/>
        <p:cNvGrpSpPr/>
        <p:nvPr/>
      </p:nvGrpSpPr>
      <p:grpSpPr>
        <a:xfrm>
          <a:off x="0" y="0"/>
          <a:ext cx="0" cy="0"/>
          <a:chOff x="0" y="0"/>
          <a:chExt cx="0" cy="0"/>
        </a:xfrm>
      </p:grpSpPr>
      <p:sp>
        <p:nvSpPr>
          <p:cNvPr id="150" name="Google Shape;150;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1" name="Google Shape;151;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13" name="Shape 13"/>
        <p:cNvGrpSpPr/>
        <p:nvPr/>
      </p:nvGrpSpPr>
      <p:grpSpPr>
        <a:xfrm>
          <a:off x="0" y="0"/>
          <a:ext cx="0" cy="0"/>
          <a:chOff x="0" y="0"/>
          <a:chExt cx="0" cy="0"/>
        </a:xfrm>
      </p:grpSpPr>
      <p:sp>
        <p:nvSpPr>
          <p:cNvPr id="14" name="Google Shape;14;p3"/>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5400"/>
              <a:buFont typeface="Helvetica Neue"/>
              <a:buNone/>
              <a:defRPr sz="5400"/>
            </a:lvl1pPr>
            <a:lvl2pPr indent="-228600" lvl="1" marL="914400" algn="ctr">
              <a:lnSpc>
                <a:spcPct val="100000"/>
              </a:lnSpc>
              <a:spcBef>
                <a:spcPts val="0"/>
              </a:spcBef>
              <a:spcAft>
                <a:spcPts val="0"/>
              </a:spcAft>
              <a:buClr>
                <a:srgbClr val="000000"/>
              </a:buClr>
              <a:buSzPts val="5400"/>
              <a:buFont typeface="Helvetica Neue"/>
              <a:buNone/>
              <a:defRPr sz="5400"/>
            </a:lvl2pPr>
            <a:lvl3pPr indent="-228600" lvl="2" marL="1371600" algn="ctr">
              <a:lnSpc>
                <a:spcPct val="100000"/>
              </a:lnSpc>
              <a:spcBef>
                <a:spcPts val="0"/>
              </a:spcBef>
              <a:spcAft>
                <a:spcPts val="0"/>
              </a:spcAft>
              <a:buClr>
                <a:srgbClr val="000000"/>
              </a:buClr>
              <a:buSzPts val="5400"/>
              <a:buFont typeface="Helvetica Neue"/>
              <a:buNone/>
              <a:defRPr sz="5400"/>
            </a:lvl3pPr>
            <a:lvl4pPr indent="-228600" lvl="3" marL="1828800" algn="ctr">
              <a:lnSpc>
                <a:spcPct val="100000"/>
              </a:lnSpc>
              <a:spcBef>
                <a:spcPts val="0"/>
              </a:spcBef>
              <a:spcAft>
                <a:spcPts val="0"/>
              </a:spcAft>
              <a:buClr>
                <a:srgbClr val="000000"/>
              </a:buClr>
              <a:buSzPts val="5400"/>
              <a:buFont typeface="Helvetica Neue"/>
              <a:buNone/>
              <a:defRPr sz="5400"/>
            </a:lvl4pPr>
            <a:lvl5pPr indent="-228600" lvl="4" marL="2286000" algn="ctr">
              <a:lnSpc>
                <a:spcPct val="100000"/>
              </a:lnSpc>
              <a:spcBef>
                <a:spcPts val="0"/>
              </a:spcBef>
              <a:spcAft>
                <a:spcPts val="0"/>
              </a:spcAft>
              <a:buClr>
                <a:srgbClr val="000000"/>
              </a:buClr>
              <a:buSzPts val="5400"/>
              <a:buFont typeface="Helvetica Neue"/>
              <a:buNone/>
              <a:defRPr sz="54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fade thruBlk="1"/>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2.png"/><Relationship Id="rId5" Type="http://schemas.openxmlformats.org/officeDocument/2006/relationships/image" Target="../media/image6.png"/><Relationship Id="rId6"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11.jpg"/><Relationship Id="rId5" Type="http://schemas.openxmlformats.org/officeDocument/2006/relationships/image" Target="../media/image12.jpg"/><Relationship Id="rId6" Type="http://schemas.openxmlformats.org/officeDocument/2006/relationships/image" Target="../media/image15.jpg"/><Relationship Id="rId7" Type="http://schemas.openxmlformats.org/officeDocument/2006/relationships/image" Target="../media/image13.jpg"/><Relationship Id="rId8" Type="http://schemas.openxmlformats.org/officeDocument/2006/relationships/image" Target="../media/image1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1.jpg"/><Relationship Id="rId5"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20.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descr="jesse-orrico-60368-unsplash (1).jpg" id="59" name="Google Shape;59;p14"/>
          <p:cNvPicPr preferRelativeResize="0"/>
          <p:nvPr/>
        </p:nvPicPr>
        <p:blipFill rotWithShape="1">
          <a:blip r:embed="rId3">
            <a:alphaModFix/>
          </a:blip>
          <a:srcRect b="5104" l="3626" r="3627" t="16438"/>
          <a:stretch/>
        </p:blipFill>
        <p:spPr>
          <a:xfrm flipH="1">
            <a:off x="-46832" y="595"/>
            <a:ext cx="24477663" cy="13714811"/>
          </a:xfrm>
          <a:prstGeom prst="rect">
            <a:avLst/>
          </a:prstGeom>
          <a:noFill/>
          <a:ln>
            <a:noFill/>
          </a:ln>
        </p:spPr>
      </p:pic>
      <p:sp>
        <p:nvSpPr>
          <p:cNvPr id="60" name="Google Shape;60;p14"/>
          <p:cNvSpPr txBox="1"/>
          <p:nvPr/>
        </p:nvSpPr>
        <p:spPr>
          <a:xfrm>
            <a:off x="6910247" y="6041392"/>
            <a:ext cx="10518141" cy="122681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6400"/>
              <a:buFont typeface="Poppins"/>
              <a:buNone/>
            </a:pPr>
            <a:r>
              <a:rPr b="1" i="0" lang="en-US" sz="6400" u="none" cap="none" strike="noStrike">
                <a:solidFill>
                  <a:srgbClr val="FFFFFF"/>
                </a:solidFill>
                <a:latin typeface="Poppins"/>
                <a:ea typeface="Poppins"/>
                <a:cs typeface="Poppins"/>
                <a:sym typeface="Poppins"/>
              </a:rPr>
              <a:t>Bright Marketing Agency</a:t>
            </a:r>
            <a:endParaRPr/>
          </a:p>
        </p:txBody>
      </p:sp>
      <p:sp>
        <p:nvSpPr>
          <p:cNvPr id="61" name="Google Shape;61;p14"/>
          <p:cNvSpPr txBox="1"/>
          <p:nvPr/>
        </p:nvSpPr>
        <p:spPr>
          <a:xfrm>
            <a:off x="6941083" y="7158989"/>
            <a:ext cx="10532669" cy="51561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2400"/>
              <a:buFont typeface="Poppins Light"/>
              <a:buNone/>
            </a:pPr>
            <a:r>
              <a:rPr b="0" i="0" lang="en-US" sz="2400" u="none" cap="none" strike="noStrike">
                <a:solidFill>
                  <a:srgbClr val="FFFFFF"/>
                </a:solidFill>
                <a:latin typeface="Poppins Light"/>
                <a:ea typeface="Poppins Light"/>
                <a:cs typeface="Poppins Light"/>
                <a:sym typeface="Poppins Light"/>
              </a:rPr>
              <a:t>MARKETING AGENDA PRESENTATION</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1" name="Shape 161"/>
        <p:cNvGrpSpPr/>
        <p:nvPr/>
      </p:nvGrpSpPr>
      <p:grpSpPr>
        <a:xfrm>
          <a:off x="0" y="0"/>
          <a:ext cx="0" cy="0"/>
          <a:chOff x="0" y="0"/>
          <a:chExt cx="0" cy="0"/>
        </a:xfrm>
      </p:grpSpPr>
      <p:sp>
        <p:nvSpPr>
          <p:cNvPr id="162" name="Google Shape;162;p23"/>
          <p:cNvSpPr txBox="1"/>
          <p:nvPr/>
        </p:nvSpPr>
        <p:spPr>
          <a:xfrm>
            <a:off x="1546192" y="7284062"/>
            <a:ext cx="9059400" cy="219963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800"/>
              <a:buFont typeface="Poppins Light"/>
              <a:buNone/>
            </a:pPr>
            <a:r>
              <a:rPr b="0" i="0" lang="en-US" sz="2800" u="none" cap="none" strike="noStrike">
                <a:solidFill>
                  <a:srgbClr val="929292"/>
                </a:solidFill>
                <a:latin typeface="Poppins Light"/>
                <a:ea typeface="Poppins Light"/>
                <a:cs typeface="Poppins Light"/>
                <a:sym typeface="Poppins Light"/>
              </a:rPr>
              <a:t>The main goal of the newly presented agendas is to bridge gap between the different cultures and race in the society and lessen the impact of social discrimination.</a:t>
            </a:r>
            <a:endParaRPr/>
          </a:p>
        </p:txBody>
      </p:sp>
      <p:sp>
        <p:nvSpPr>
          <p:cNvPr id="163" name="Google Shape;163;p23"/>
          <p:cNvSpPr txBox="1"/>
          <p:nvPr/>
        </p:nvSpPr>
        <p:spPr>
          <a:xfrm>
            <a:off x="1485106" y="4349529"/>
            <a:ext cx="7247701" cy="1821174"/>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929292"/>
              </a:buClr>
              <a:buSzPts val="9600"/>
              <a:buFont typeface="Poppins Medium"/>
              <a:buNone/>
            </a:pPr>
            <a:r>
              <a:rPr b="0" i="0" lang="en-US" sz="9600" u="none" cap="none" strike="noStrike">
                <a:solidFill>
                  <a:srgbClr val="929292"/>
                </a:solidFill>
                <a:latin typeface="Poppins Medium"/>
                <a:ea typeface="Poppins Medium"/>
                <a:cs typeface="Poppins Medium"/>
                <a:sym typeface="Poppins Medium"/>
              </a:rPr>
              <a:t>Main Goal</a:t>
            </a:r>
            <a:endParaRPr/>
          </a:p>
        </p:txBody>
      </p:sp>
      <p:sp>
        <p:nvSpPr>
          <p:cNvPr id="164" name="Google Shape;164;p23"/>
          <p:cNvSpPr/>
          <p:nvPr/>
        </p:nvSpPr>
        <p:spPr>
          <a:xfrm>
            <a:off x="1577704" y="0"/>
            <a:ext cx="469802" cy="504189"/>
          </a:xfrm>
          <a:prstGeom prst="rect">
            <a:avLst/>
          </a:prstGeom>
          <a:solidFill>
            <a:srgbClr val="5C5C5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5" name="Google Shape;165;p23"/>
          <p:cNvSpPr txBox="1"/>
          <p:nvPr/>
        </p:nvSpPr>
        <p:spPr>
          <a:xfrm>
            <a:off x="1493351" y="626917"/>
            <a:ext cx="1768908" cy="75437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3600"/>
              <a:buFont typeface="Poppins"/>
              <a:buNone/>
            </a:pPr>
            <a:r>
              <a:rPr b="1" i="0" lang="en-US" sz="3600" u="none" cap="none" strike="noStrike">
                <a:solidFill>
                  <a:srgbClr val="5C5C5C"/>
                </a:solidFill>
                <a:latin typeface="Poppins"/>
                <a:ea typeface="Poppins"/>
                <a:cs typeface="Poppins"/>
                <a:sym typeface="Poppins"/>
              </a:rPr>
              <a:t>Bright.</a:t>
            </a:r>
            <a:endParaRPr/>
          </a:p>
        </p:txBody>
      </p:sp>
      <p:sp>
        <p:nvSpPr>
          <p:cNvPr id="166" name="Google Shape;166;p23"/>
          <p:cNvSpPr txBox="1"/>
          <p:nvPr/>
        </p:nvSpPr>
        <p:spPr>
          <a:xfrm>
            <a:off x="3146202" y="815511"/>
            <a:ext cx="3153309" cy="5041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2300"/>
              <a:buFont typeface="Poppins Light"/>
              <a:buNone/>
            </a:pPr>
            <a:r>
              <a:rPr b="0" i="0" lang="en-US" sz="2300" u="none" cap="none" strike="noStrike">
                <a:solidFill>
                  <a:srgbClr val="5C5C5C"/>
                </a:solidFill>
                <a:latin typeface="Poppins Light"/>
                <a:ea typeface="Poppins Light"/>
                <a:cs typeface="Poppins Light"/>
                <a:sym typeface="Poppins Light"/>
              </a:rPr>
              <a:t>Agenda Presentation</a:t>
            </a:r>
            <a:endParaRPr/>
          </a:p>
        </p:txBody>
      </p:sp>
      <p:sp>
        <p:nvSpPr>
          <p:cNvPr id="167" name="Google Shape;167;p23"/>
          <p:cNvSpPr/>
          <p:nvPr/>
        </p:nvSpPr>
        <p:spPr>
          <a:xfrm>
            <a:off x="1583266" y="6056717"/>
            <a:ext cx="916782" cy="92657"/>
          </a:xfrm>
          <a:prstGeom prst="rect">
            <a:avLst/>
          </a:prstGeom>
          <a:solidFill>
            <a:srgbClr val="B3B3B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pasted-image.pdf" id="168" name="Google Shape;168;p23"/>
          <p:cNvPicPr preferRelativeResize="0"/>
          <p:nvPr/>
        </p:nvPicPr>
        <p:blipFill rotWithShape="1">
          <a:blip r:embed="rId3">
            <a:alphaModFix/>
          </a:blip>
          <a:srcRect b="0" l="0" r="0" t="0"/>
          <a:stretch/>
        </p:blipFill>
        <p:spPr>
          <a:xfrm>
            <a:off x="14068544" y="2706390"/>
            <a:ext cx="7247836" cy="7250679"/>
          </a:xfrm>
          <a:prstGeom prst="rect">
            <a:avLst/>
          </a:prstGeom>
          <a:noFill/>
          <a:ln>
            <a:noFill/>
          </a:ln>
        </p:spPr>
      </p:pic>
      <p:cxnSp>
        <p:nvCxnSpPr>
          <p:cNvPr id="169" name="Google Shape;169;p23"/>
          <p:cNvCxnSpPr/>
          <p:nvPr/>
        </p:nvCxnSpPr>
        <p:spPr>
          <a:xfrm>
            <a:off x="-276508" y="6728440"/>
            <a:ext cx="13790741" cy="1"/>
          </a:xfrm>
          <a:prstGeom prst="straightConnector1">
            <a:avLst/>
          </a:prstGeom>
          <a:noFill/>
          <a:ln cap="flat" cmpd="sng" w="25400">
            <a:solidFill>
              <a:srgbClr val="D5D5D5"/>
            </a:solidFill>
            <a:prstDash val="solid"/>
            <a:miter lim="400000"/>
            <a:headEnd len="sm" w="sm" type="none"/>
            <a:tailEnd len="sm" w="sm" type="none"/>
          </a:ln>
        </p:spPr>
      </p:cxnSp>
      <p:cxnSp>
        <p:nvCxnSpPr>
          <p:cNvPr id="170" name="Google Shape;170;p23"/>
          <p:cNvCxnSpPr/>
          <p:nvPr/>
        </p:nvCxnSpPr>
        <p:spPr>
          <a:xfrm>
            <a:off x="20907728" y="6728440"/>
            <a:ext cx="3680905" cy="1"/>
          </a:xfrm>
          <a:prstGeom prst="straightConnector1">
            <a:avLst/>
          </a:prstGeom>
          <a:noFill/>
          <a:ln cap="flat" cmpd="sng" w="25400">
            <a:solidFill>
              <a:srgbClr val="D5D5D5"/>
            </a:solidFill>
            <a:prstDash val="solid"/>
            <a:miter lim="400000"/>
            <a:headEnd len="sm" w="sm" type="none"/>
            <a:tailEnd len="sm" w="sm" type="none"/>
          </a:ln>
        </p:spPr>
      </p:cxn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24"/>
          <p:cNvSpPr txBox="1"/>
          <p:nvPr/>
        </p:nvSpPr>
        <p:spPr>
          <a:xfrm>
            <a:off x="1476136" y="2141820"/>
            <a:ext cx="6620440" cy="2466316"/>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929292"/>
              </a:buClr>
              <a:buSzPts val="9600"/>
              <a:buFont typeface="Poppins Medium"/>
              <a:buNone/>
            </a:pPr>
            <a:r>
              <a:rPr b="0" i="0" lang="en-US" sz="9600" u="none" cap="none" strike="noStrike">
                <a:solidFill>
                  <a:srgbClr val="929292"/>
                </a:solidFill>
                <a:latin typeface="Poppins Medium"/>
                <a:ea typeface="Poppins Medium"/>
                <a:cs typeface="Poppins Medium"/>
                <a:sym typeface="Poppins Medium"/>
              </a:rPr>
              <a:t>Overview of Growth</a:t>
            </a:r>
            <a:endParaRPr/>
          </a:p>
        </p:txBody>
      </p:sp>
      <p:sp>
        <p:nvSpPr>
          <p:cNvPr id="176" name="Google Shape;176;p24"/>
          <p:cNvSpPr txBox="1"/>
          <p:nvPr/>
        </p:nvSpPr>
        <p:spPr>
          <a:xfrm>
            <a:off x="14018006" y="8291903"/>
            <a:ext cx="6335269" cy="515619"/>
          </a:xfrm>
          <a:prstGeom prst="rect">
            <a:avLst/>
          </a:prstGeom>
          <a:noFill/>
          <a:ln>
            <a:noFill/>
          </a:ln>
        </p:spPr>
        <p:txBody>
          <a:bodyPr anchorCtr="0" anchor="t" bIns="50800" lIns="50800" spcFirstLastPara="1" rIns="50800" wrap="square" tIns="50800">
            <a:noAutofit/>
          </a:bodyPr>
          <a:lstStyle/>
          <a:p>
            <a:pPr indent="0" lvl="0" marL="0" marR="0" rtl="0" algn="l">
              <a:lnSpc>
                <a:spcPct val="208333"/>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increase in annual profits as of May 2025.</a:t>
            </a:r>
            <a:endParaRPr/>
          </a:p>
        </p:txBody>
      </p:sp>
      <p:sp>
        <p:nvSpPr>
          <p:cNvPr id="177" name="Google Shape;177;p24"/>
          <p:cNvSpPr txBox="1"/>
          <p:nvPr/>
        </p:nvSpPr>
        <p:spPr>
          <a:xfrm>
            <a:off x="13967328" y="6110768"/>
            <a:ext cx="7311326" cy="841256"/>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increase in satisfaction with the newly developed agenda products as of March 2026.</a:t>
            </a:r>
            <a:endParaRPr/>
          </a:p>
        </p:txBody>
      </p:sp>
      <p:sp>
        <p:nvSpPr>
          <p:cNvPr id="178" name="Google Shape;178;p24"/>
          <p:cNvSpPr txBox="1"/>
          <p:nvPr/>
        </p:nvSpPr>
        <p:spPr>
          <a:xfrm>
            <a:off x="14069616" y="10277103"/>
            <a:ext cx="7474306" cy="515619"/>
          </a:xfrm>
          <a:prstGeom prst="rect">
            <a:avLst/>
          </a:prstGeom>
          <a:noFill/>
          <a:ln>
            <a:noFill/>
          </a:ln>
        </p:spPr>
        <p:txBody>
          <a:bodyPr anchorCtr="0" anchor="t" bIns="50800" lIns="50800" spcFirstLastPara="1" rIns="50800" wrap="square" tIns="50800">
            <a:noAutofit/>
          </a:bodyPr>
          <a:lstStyle/>
          <a:p>
            <a:pPr indent="0" lvl="0" marL="0" marR="0" rtl="0" algn="l">
              <a:lnSpc>
                <a:spcPct val="208333"/>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increase in agenda investments as of June 2026.</a:t>
            </a:r>
            <a:endParaRPr/>
          </a:p>
        </p:txBody>
      </p:sp>
      <p:sp>
        <p:nvSpPr>
          <p:cNvPr id="179" name="Google Shape;179;p24"/>
          <p:cNvSpPr txBox="1"/>
          <p:nvPr/>
        </p:nvSpPr>
        <p:spPr>
          <a:xfrm>
            <a:off x="11810255" y="8006054"/>
            <a:ext cx="1455739"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6400"/>
              <a:buFont typeface="Roboto Condensed"/>
              <a:buNone/>
            </a:pPr>
            <a:r>
              <a:rPr b="1" i="0" lang="en-US" sz="6400" u="none" cap="none" strike="noStrike">
                <a:solidFill>
                  <a:srgbClr val="929292"/>
                </a:solidFill>
                <a:latin typeface="Roboto Condensed"/>
                <a:ea typeface="Roboto Condensed"/>
                <a:cs typeface="Roboto Condensed"/>
                <a:sym typeface="Roboto Condensed"/>
              </a:rPr>
              <a:t>60%</a:t>
            </a:r>
            <a:endParaRPr/>
          </a:p>
        </p:txBody>
      </p:sp>
      <p:sp>
        <p:nvSpPr>
          <p:cNvPr id="180" name="Google Shape;180;p24"/>
          <p:cNvSpPr txBox="1"/>
          <p:nvPr/>
        </p:nvSpPr>
        <p:spPr>
          <a:xfrm>
            <a:off x="11784855" y="6004346"/>
            <a:ext cx="1455739"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6400"/>
              <a:buFont typeface="Roboto Condensed"/>
              <a:buNone/>
            </a:pPr>
            <a:r>
              <a:rPr b="1" i="0" lang="en-US" sz="6400" u="none" cap="none" strike="noStrike">
                <a:solidFill>
                  <a:srgbClr val="929292"/>
                </a:solidFill>
                <a:latin typeface="Roboto Condensed"/>
                <a:ea typeface="Roboto Condensed"/>
                <a:cs typeface="Roboto Condensed"/>
                <a:sym typeface="Roboto Condensed"/>
              </a:rPr>
              <a:t>70%</a:t>
            </a:r>
            <a:endParaRPr/>
          </a:p>
        </p:txBody>
      </p:sp>
      <p:sp>
        <p:nvSpPr>
          <p:cNvPr id="181" name="Google Shape;181;p24"/>
          <p:cNvSpPr txBox="1"/>
          <p:nvPr/>
        </p:nvSpPr>
        <p:spPr>
          <a:xfrm>
            <a:off x="11861055" y="10054754"/>
            <a:ext cx="1455739" cy="10541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6400"/>
              <a:buFont typeface="Roboto Condensed"/>
              <a:buNone/>
            </a:pPr>
            <a:r>
              <a:rPr b="1" i="0" lang="en-US" sz="6400" u="none" cap="none" strike="noStrike">
                <a:solidFill>
                  <a:srgbClr val="929292"/>
                </a:solidFill>
                <a:latin typeface="Roboto Condensed"/>
                <a:ea typeface="Roboto Condensed"/>
                <a:cs typeface="Roboto Condensed"/>
                <a:sym typeface="Roboto Condensed"/>
              </a:rPr>
              <a:t>65%</a:t>
            </a:r>
            <a:endParaRPr/>
          </a:p>
        </p:txBody>
      </p:sp>
      <p:sp>
        <p:nvSpPr>
          <p:cNvPr id="182" name="Google Shape;182;p24"/>
          <p:cNvSpPr/>
          <p:nvPr/>
        </p:nvSpPr>
        <p:spPr>
          <a:xfrm>
            <a:off x="1583266" y="4685117"/>
            <a:ext cx="916782" cy="92657"/>
          </a:xfrm>
          <a:prstGeom prst="rect">
            <a:avLst/>
          </a:prstGeom>
          <a:solidFill>
            <a:srgbClr val="B3B3B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83" name="Google Shape;183;p24"/>
          <p:cNvPicPr preferRelativeResize="0"/>
          <p:nvPr/>
        </p:nvPicPr>
        <p:blipFill rotWithShape="1">
          <a:blip r:embed="rId3">
            <a:alphaModFix/>
          </a:blip>
          <a:srcRect b="0" l="0" r="0" t="0"/>
          <a:stretch/>
        </p:blipFill>
        <p:spPr>
          <a:xfrm>
            <a:off x="1533000" y="5159575"/>
            <a:ext cx="9202200" cy="7698600"/>
          </a:xfrm>
          <a:prstGeom prst="rect">
            <a:avLst/>
          </a:prstGeom>
          <a:noFill/>
          <a:ln>
            <a:noFill/>
          </a:ln>
        </p:spPr>
      </p:pic>
      <p:sp>
        <p:nvSpPr>
          <p:cNvPr id="184" name="Google Shape;184;p24"/>
          <p:cNvSpPr/>
          <p:nvPr/>
        </p:nvSpPr>
        <p:spPr>
          <a:xfrm>
            <a:off x="1577704" y="0"/>
            <a:ext cx="469802" cy="504189"/>
          </a:xfrm>
          <a:prstGeom prst="rect">
            <a:avLst/>
          </a:prstGeom>
          <a:solidFill>
            <a:srgbClr val="5C5C5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5" name="Google Shape;185;p24"/>
          <p:cNvSpPr txBox="1"/>
          <p:nvPr/>
        </p:nvSpPr>
        <p:spPr>
          <a:xfrm>
            <a:off x="1493351" y="626917"/>
            <a:ext cx="1768908" cy="75437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3600"/>
              <a:buFont typeface="Poppins"/>
              <a:buNone/>
            </a:pPr>
            <a:r>
              <a:rPr b="1" i="0" lang="en-US" sz="3600" u="none" cap="none" strike="noStrike">
                <a:solidFill>
                  <a:srgbClr val="5C5C5C"/>
                </a:solidFill>
                <a:latin typeface="Poppins"/>
                <a:ea typeface="Poppins"/>
                <a:cs typeface="Poppins"/>
                <a:sym typeface="Poppins"/>
              </a:rPr>
              <a:t>Bright.</a:t>
            </a:r>
            <a:endParaRPr/>
          </a:p>
        </p:txBody>
      </p:sp>
      <p:sp>
        <p:nvSpPr>
          <p:cNvPr id="186" name="Google Shape;186;p24"/>
          <p:cNvSpPr txBox="1"/>
          <p:nvPr/>
        </p:nvSpPr>
        <p:spPr>
          <a:xfrm>
            <a:off x="3146202" y="815511"/>
            <a:ext cx="3153309" cy="5041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2300"/>
              <a:buFont typeface="Poppins Light"/>
              <a:buNone/>
            </a:pPr>
            <a:r>
              <a:rPr b="0" i="0" lang="en-US" sz="2300" u="none" cap="none" strike="noStrike">
                <a:solidFill>
                  <a:srgbClr val="5C5C5C"/>
                </a:solidFill>
                <a:latin typeface="Poppins Light"/>
                <a:ea typeface="Poppins Light"/>
                <a:cs typeface="Poppins Light"/>
                <a:sym typeface="Poppins Light"/>
              </a:rPr>
              <a:t>Agenda Presentation</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5"/>
          <p:cNvSpPr/>
          <p:nvPr/>
        </p:nvSpPr>
        <p:spPr>
          <a:xfrm>
            <a:off x="12935567" y="5821241"/>
            <a:ext cx="4146410" cy="5206605"/>
          </a:xfrm>
          <a:prstGeom prst="rect">
            <a:avLst/>
          </a:prstGeom>
          <a:solidFill>
            <a:srgbClr val="F7F7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2" name="Google Shape;192;p25"/>
          <p:cNvSpPr/>
          <p:nvPr/>
        </p:nvSpPr>
        <p:spPr>
          <a:xfrm>
            <a:off x="7284949" y="5821241"/>
            <a:ext cx="4146410" cy="5206605"/>
          </a:xfrm>
          <a:prstGeom prst="rect">
            <a:avLst/>
          </a:prstGeom>
          <a:solidFill>
            <a:srgbClr val="F7F7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3" name="Google Shape;193;p25"/>
          <p:cNvSpPr/>
          <p:nvPr/>
        </p:nvSpPr>
        <p:spPr>
          <a:xfrm>
            <a:off x="18586184" y="5821241"/>
            <a:ext cx="4146410" cy="5206605"/>
          </a:xfrm>
          <a:prstGeom prst="rect">
            <a:avLst/>
          </a:prstGeom>
          <a:solidFill>
            <a:srgbClr val="F7F7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4" name="Google Shape;194;p25"/>
          <p:cNvSpPr/>
          <p:nvPr/>
        </p:nvSpPr>
        <p:spPr>
          <a:xfrm>
            <a:off x="1568185" y="5821241"/>
            <a:ext cx="4146410" cy="5206605"/>
          </a:xfrm>
          <a:prstGeom prst="rect">
            <a:avLst/>
          </a:prstGeom>
          <a:solidFill>
            <a:srgbClr val="F7F7F7"/>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95" name="Google Shape;195;p25"/>
          <p:cNvSpPr txBox="1"/>
          <p:nvPr/>
        </p:nvSpPr>
        <p:spPr>
          <a:xfrm>
            <a:off x="2054177" y="9379340"/>
            <a:ext cx="3174427" cy="8412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Effective Marketing Strategies</a:t>
            </a:r>
            <a:endParaRPr/>
          </a:p>
        </p:txBody>
      </p:sp>
      <p:sp>
        <p:nvSpPr>
          <p:cNvPr id="196" name="Google Shape;196;p25"/>
          <p:cNvSpPr txBox="1"/>
          <p:nvPr/>
        </p:nvSpPr>
        <p:spPr>
          <a:xfrm>
            <a:off x="7572150" y="9379340"/>
            <a:ext cx="3589326" cy="8412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Free Marketing Agent Consultation</a:t>
            </a:r>
            <a:endParaRPr/>
          </a:p>
        </p:txBody>
      </p:sp>
      <p:sp>
        <p:nvSpPr>
          <p:cNvPr id="197" name="Google Shape;197;p25"/>
          <p:cNvSpPr txBox="1"/>
          <p:nvPr/>
        </p:nvSpPr>
        <p:spPr>
          <a:xfrm>
            <a:off x="18864728" y="9379340"/>
            <a:ext cx="3589325" cy="8412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Friendly Customer Care &amp; Service</a:t>
            </a:r>
            <a:endParaRPr/>
          </a:p>
        </p:txBody>
      </p:sp>
      <p:sp>
        <p:nvSpPr>
          <p:cNvPr id="198" name="Google Shape;198;p25"/>
          <p:cNvSpPr txBox="1"/>
          <p:nvPr/>
        </p:nvSpPr>
        <p:spPr>
          <a:xfrm>
            <a:off x="13487705" y="9372827"/>
            <a:ext cx="3589326" cy="841256"/>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Excellent Marketing Packages</a:t>
            </a:r>
            <a:endParaRPr/>
          </a:p>
        </p:txBody>
      </p:sp>
      <p:sp>
        <p:nvSpPr>
          <p:cNvPr id="199" name="Google Shape;199;p25"/>
          <p:cNvSpPr txBox="1"/>
          <p:nvPr/>
        </p:nvSpPr>
        <p:spPr>
          <a:xfrm>
            <a:off x="1458648" y="2128282"/>
            <a:ext cx="5504658" cy="2515560"/>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929292"/>
              </a:buClr>
              <a:buSzPts val="9600"/>
              <a:buFont typeface="Poppins Medium"/>
              <a:buNone/>
            </a:pPr>
            <a:r>
              <a:rPr b="0" i="0" lang="en-US" sz="9600" u="none" cap="none" strike="noStrike">
                <a:solidFill>
                  <a:srgbClr val="929292"/>
                </a:solidFill>
                <a:latin typeface="Poppins Medium"/>
                <a:ea typeface="Poppins Medium"/>
                <a:cs typeface="Poppins Medium"/>
                <a:sym typeface="Poppins Medium"/>
              </a:rPr>
              <a:t>What We Offer</a:t>
            </a:r>
            <a:endParaRPr/>
          </a:p>
        </p:txBody>
      </p:sp>
      <p:pic>
        <p:nvPicPr>
          <p:cNvPr descr="pasted-image.pdf" id="200" name="Google Shape;200;p25"/>
          <p:cNvPicPr preferRelativeResize="0"/>
          <p:nvPr/>
        </p:nvPicPr>
        <p:blipFill rotWithShape="1">
          <a:blip r:embed="rId3">
            <a:alphaModFix/>
          </a:blip>
          <a:srcRect b="0" l="0" r="0" t="0"/>
          <a:stretch/>
        </p:blipFill>
        <p:spPr>
          <a:xfrm>
            <a:off x="14082769" y="6907725"/>
            <a:ext cx="1852011" cy="1810627"/>
          </a:xfrm>
          <a:prstGeom prst="rect">
            <a:avLst/>
          </a:prstGeom>
          <a:noFill/>
          <a:ln>
            <a:noFill/>
          </a:ln>
        </p:spPr>
      </p:pic>
      <p:pic>
        <p:nvPicPr>
          <p:cNvPr descr="pasted-image.pdf" id="201" name="Google Shape;201;p25"/>
          <p:cNvPicPr preferRelativeResize="0"/>
          <p:nvPr/>
        </p:nvPicPr>
        <p:blipFill rotWithShape="1">
          <a:blip r:embed="rId4">
            <a:alphaModFix/>
          </a:blip>
          <a:srcRect b="0" l="0" r="0" t="0"/>
          <a:stretch/>
        </p:blipFill>
        <p:spPr>
          <a:xfrm>
            <a:off x="2662799" y="6907725"/>
            <a:ext cx="1957182" cy="1810627"/>
          </a:xfrm>
          <a:prstGeom prst="rect">
            <a:avLst/>
          </a:prstGeom>
          <a:noFill/>
          <a:ln>
            <a:noFill/>
          </a:ln>
        </p:spPr>
      </p:pic>
      <p:cxnSp>
        <p:nvCxnSpPr>
          <p:cNvPr id="202" name="Google Shape;202;p25"/>
          <p:cNvCxnSpPr/>
          <p:nvPr/>
        </p:nvCxnSpPr>
        <p:spPr>
          <a:xfrm>
            <a:off x="-689453" y="8184786"/>
            <a:ext cx="479514" cy="479514"/>
          </a:xfrm>
          <a:prstGeom prst="straightConnector1">
            <a:avLst/>
          </a:prstGeom>
          <a:noFill/>
          <a:ln cap="flat" cmpd="sng" w="25400">
            <a:solidFill>
              <a:srgbClr val="B0B0B0"/>
            </a:solidFill>
            <a:prstDash val="solid"/>
            <a:miter lim="400000"/>
            <a:headEnd len="sm" w="sm" type="none"/>
            <a:tailEnd len="sm" w="sm" type="none"/>
          </a:ln>
        </p:spPr>
      </p:cxnSp>
      <p:cxnSp>
        <p:nvCxnSpPr>
          <p:cNvPr id="203" name="Google Shape;203;p25"/>
          <p:cNvCxnSpPr/>
          <p:nvPr/>
        </p:nvCxnSpPr>
        <p:spPr>
          <a:xfrm>
            <a:off x="24675938" y="8658181"/>
            <a:ext cx="479514" cy="479513"/>
          </a:xfrm>
          <a:prstGeom prst="straightConnector1">
            <a:avLst/>
          </a:prstGeom>
          <a:noFill/>
          <a:ln cap="flat" cmpd="sng" w="25400">
            <a:solidFill>
              <a:srgbClr val="B0B0B0"/>
            </a:solidFill>
            <a:prstDash val="solid"/>
            <a:miter lim="400000"/>
            <a:headEnd len="sm" w="sm" type="none"/>
            <a:tailEnd len="sm" w="sm" type="none"/>
          </a:ln>
        </p:spPr>
      </p:cxnSp>
      <p:sp>
        <p:nvSpPr>
          <p:cNvPr id="204" name="Google Shape;204;p25"/>
          <p:cNvSpPr/>
          <p:nvPr/>
        </p:nvSpPr>
        <p:spPr>
          <a:xfrm>
            <a:off x="1577704" y="0"/>
            <a:ext cx="469802" cy="504189"/>
          </a:xfrm>
          <a:prstGeom prst="rect">
            <a:avLst/>
          </a:prstGeom>
          <a:solidFill>
            <a:srgbClr val="5C5C5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05" name="Google Shape;205;p25"/>
          <p:cNvSpPr txBox="1"/>
          <p:nvPr/>
        </p:nvSpPr>
        <p:spPr>
          <a:xfrm>
            <a:off x="1493351" y="626917"/>
            <a:ext cx="1768908" cy="75437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3600"/>
              <a:buFont typeface="Poppins"/>
              <a:buNone/>
            </a:pPr>
            <a:r>
              <a:rPr b="1" i="0" lang="en-US" sz="3600" u="none" cap="none" strike="noStrike">
                <a:solidFill>
                  <a:srgbClr val="5C5C5C"/>
                </a:solidFill>
                <a:latin typeface="Poppins"/>
                <a:ea typeface="Poppins"/>
                <a:cs typeface="Poppins"/>
                <a:sym typeface="Poppins"/>
              </a:rPr>
              <a:t>Bright.</a:t>
            </a:r>
            <a:endParaRPr/>
          </a:p>
        </p:txBody>
      </p:sp>
      <p:sp>
        <p:nvSpPr>
          <p:cNvPr id="206" name="Google Shape;206;p25"/>
          <p:cNvSpPr txBox="1"/>
          <p:nvPr/>
        </p:nvSpPr>
        <p:spPr>
          <a:xfrm>
            <a:off x="3146202" y="815511"/>
            <a:ext cx="3153309" cy="5041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2300"/>
              <a:buFont typeface="Poppins Light"/>
              <a:buNone/>
            </a:pPr>
            <a:r>
              <a:rPr b="0" i="0" lang="en-US" sz="2300" u="none" cap="none" strike="noStrike">
                <a:solidFill>
                  <a:srgbClr val="5C5C5C"/>
                </a:solidFill>
                <a:latin typeface="Poppins Light"/>
                <a:ea typeface="Poppins Light"/>
                <a:cs typeface="Poppins Light"/>
                <a:sym typeface="Poppins Light"/>
              </a:rPr>
              <a:t>Agenda Presentation</a:t>
            </a:r>
            <a:endParaRPr/>
          </a:p>
        </p:txBody>
      </p:sp>
      <p:pic>
        <p:nvPicPr>
          <p:cNvPr descr="pasted-image.pdf" id="207" name="Google Shape;207;p25"/>
          <p:cNvPicPr preferRelativeResize="0"/>
          <p:nvPr/>
        </p:nvPicPr>
        <p:blipFill rotWithShape="1">
          <a:blip r:embed="rId5">
            <a:alphaModFix/>
          </a:blip>
          <a:srcRect b="0" l="0" r="0" t="0"/>
          <a:stretch/>
        </p:blipFill>
        <p:spPr>
          <a:xfrm>
            <a:off x="19774936" y="6768064"/>
            <a:ext cx="1768908" cy="2089949"/>
          </a:xfrm>
          <a:prstGeom prst="rect">
            <a:avLst/>
          </a:prstGeom>
          <a:noFill/>
          <a:ln>
            <a:noFill/>
          </a:ln>
        </p:spPr>
      </p:pic>
      <p:pic>
        <p:nvPicPr>
          <p:cNvPr descr="pasted-image.pdf" id="208" name="Google Shape;208;p25"/>
          <p:cNvPicPr preferRelativeResize="0"/>
          <p:nvPr/>
        </p:nvPicPr>
        <p:blipFill rotWithShape="1">
          <a:blip r:embed="rId6">
            <a:alphaModFix/>
          </a:blip>
          <a:srcRect b="0" l="0" r="0" t="0"/>
          <a:stretch/>
        </p:blipFill>
        <p:spPr>
          <a:xfrm>
            <a:off x="8432148" y="6912797"/>
            <a:ext cx="1852012" cy="1800483"/>
          </a:xfrm>
          <a:prstGeom prst="rect">
            <a:avLst/>
          </a:prstGeom>
          <a:noFill/>
          <a:ln>
            <a:noFill/>
          </a:ln>
        </p:spPr>
      </p:pic>
      <p:sp>
        <p:nvSpPr>
          <p:cNvPr id="209" name="Google Shape;209;p25"/>
          <p:cNvSpPr/>
          <p:nvPr/>
        </p:nvSpPr>
        <p:spPr>
          <a:xfrm>
            <a:off x="1583266" y="4685117"/>
            <a:ext cx="916782" cy="92657"/>
          </a:xfrm>
          <a:prstGeom prst="rect">
            <a:avLst/>
          </a:prstGeom>
          <a:solidFill>
            <a:srgbClr val="B3B3B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pic>
        <p:nvPicPr>
          <p:cNvPr descr="adult-analysis-chart-1516704.jpg" id="214" name="Google Shape;214;p26"/>
          <p:cNvPicPr preferRelativeResize="0"/>
          <p:nvPr/>
        </p:nvPicPr>
        <p:blipFill rotWithShape="1">
          <a:blip r:embed="rId3">
            <a:alphaModFix/>
          </a:blip>
          <a:srcRect b="1286" l="0" r="0" t="1286"/>
          <a:stretch/>
        </p:blipFill>
        <p:spPr>
          <a:xfrm>
            <a:off x="-3043" y="6567619"/>
            <a:ext cx="11607933" cy="7144678"/>
          </a:xfrm>
          <a:prstGeom prst="rect">
            <a:avLst/>
          </a:prstGeom>
          <a:noFill/>
          <a:ln>
            <a:noFill/>
          </a:ln>
        </p:spPr>
      </p:pic>
      <p:pic>
        <p:nvPicPr>
          <p:cNvPr descr="adult-boardroom-chairs-1181304.jpg" id="215" name="Google Shape;215;p26"/>
          <p:cNvPicPr preferRelativeResize="0"/>
          <p:nvPr/>
        </p:nvPicPr>
        <p:blipFill rotWithShape="1">
          <a:blip r:embed="rId4">
            <a:alphaModFix/>
          </a:blip>
          <a:srcRect b="0" l="26413" r="26413" t="0"/>
          <a:stretch/>
        </p:blipFill>
        <p:spPr>
          <a:xfrm>
            <a:off x="11853333" y="4841015"/>
            <a:ext cx="6268840" cy="8871282"/>
          </a:xfrm>
          <a:prstGeom prst="rect">
            <a:avLst/>
          </a:prstGeom>
          <a:noFill/>
          <a:ln>
            <a:noFill/>
          </a:ln>
        </p:spPr>
      </p:pic>
      <p:pic>
        <p:nvPicPr>
          <p:cNvPr descr="accounting-analytics-balance-209224.jpg" id="216" name="Google Shape;216;p26"/>
          <p:cNvPicPr preferRelativeResize="0"/>
          <p:nvPr/>
        </p:nvPicPr>
        <p:blipFill rotWithShape="1">
          <a:blip r:embed="rId5">
            <a:alphaModFix/>
          </a:blip>
          <a:srcRect b="1234" l="714" r="30735" t="1233"/>
          <a:stretch/>
        </p:blipFill>
        <p:spPr>
          <a:xfrm>
            <a:off x="18367573" y="8002322"/>
            <a:ext cx="6019933" cy="5709974"/>
          </a:xfrm>
          <a:prstGeom prst="rect">
            <a:avLst/>
          </a:prstGeom>
          <a:noFill/>
          <a:ln>
            <a:noFill/>
          </a:ln>
        </p:spPr>
      </p:pic>
      <p:pic>
        <p:nvPicPr>
          <p:cNvPr descr="cellphone-coffee-colleagues-1391371.jpg" id="217" name="Google Shape;217;p26"/>
          <p:cNvPicPr preferRelativeResize="0"/>
          <p:nvPr/>
        </p:nvPicPr>
        <p:blipFill rotWithShape="1">
          <a:blip r:embed="rId6">
            <a:alphaModFix/>
          </a:blip>
          <a:srcRect b="0" l="29791" r="26066" t="0"/>
          <a:stretch/>
        </p:blipFill>
        <p:spPr>
          <a:xfrm>
            <a:off x="18367506" y="-4829"/>
            <a:ext cx="6019933" cy="7756593"/>
          </a:xfrm>
          <a:prstGeom prst="rect">
            <a:avLst/>
          </a:prstGeom>
          <a:noFill/>
          <a:ln>
            <a:noFill/>
          </a:ln>
        </p:spPr>
      </p:pic>
      <p:pic>
        <p:nvPicPr>
          <p:cNvPr descr="adult-business-deal-collaboration-1376864.jpg" id="218" name="Google Shape;218;p26"/>
          <p:cNvPicPr preferRelativeResize="0"/>
          <p:nvPr/>
        </p:nvPicPr>
        <p:blipFill rotWithShape="1">
          <a:blip r:embed="rId7">
            <a:alphaModFix/>
          </a:blip>
          <a:srcRect b="5826" l="7547" r="7546" t="324"/>
          <a:stretch/>
        </p:blipFill>
        <p:spPr>
          <a:xfrm>
            <a:off x="11853332" y="-1918"/>
            <a:ext cx="6268841" cy="4619957"/>
          </a:xfrm>
          <a:prstGeom prst="rect">
            <a:avLst/>
          </a:prstGeom>
          <a:noFill/>
          <a:ln>
            <a:noFill/>
          </a:ln>
        </p:spPr>
      </p:pic>
      <p:pic>
        <p:nvPicPr>
          <p:cNvPr descr="bump-collaboration-colleagues-1068523.jpg" id="219" name="Google Shape;219;p26"/>
          <p:cNvPicPr preferRelativeResize="0"/>
          <p:nvPr/>
        </p:nvPicPr>
        <p:blipFill rotWithShape="1">
          <a:blip r:embed="rId8">
            <a:alphaModFix/>
          </a:blip>
          <a:srcRect b="12678" l="5198" r="5198" t="12678"/>
          <a:stretch/>
        </p:blipFill>
        <p:spPr>
          <a:xfrm>
            <a:off x="-40945" y="-1918"/>
            <a:ext cx="11607801" cy="632410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27"/>
          <p:cNvSpPr txBox="1"/>
          <p:nvPr/>
        </p:nvSpPr>
        <p:spPr>
          <a:xfrm>
            <a:off x="3024752" y="10648661"/>
            <a:ext cx="3204403" cy="996298"/>
          </a:xfrm>
          <a:prstGeom prst="rect">
            <a:avLst/>
          </a:prstGeom>
          <a:noFill/>
          <a:ln>
            <a:noFill/>
          </a:ln>
        </p:spPr>
        <p:txBody>
          <a:bodyPr anchorCtr="0" anchor="t" bIns="50800" lIns="50800" spcFirstLastPara="1" rIns="50800" wrap="square" tIns="50800">
            <a:noAutofit/>
          </a:bodyPr>
          <a:lstStyle/>
          <a:p>
            <a:pPr indent="0" lvl="0" marL="0" marR="0" rtl="0" algn="ctr">
              <a:lnSpc>
                <a:spcPct val="156250"/>
              </a:lnSpc>
              <a:spcBef>
                <a:spcPts val="0"/>
              </a:spcBef>
              <a:spcAft>
                <a:spcPts val="0"/>
              </a:spcAft>
              <a:buClr>
                <a:srgbClr val="929292"/>
              </a:buClr>
              <a:buSzPts val="4800"/>
              <a:buFont typeface="Poppins SemiBold"/>
              <a:buNone/>
            </a:pPr>
            <a:r>
              <a:rPr b="0" i="0" lang="en-US" sz="4800" u="none" cap="none" strike="noStrike">
                <a:solidFill>
                  <a:srgbClr val="929292"/>
                </a:solidFill>
                <a:latin typeface="Poppins SemiBold"/>
                <a:ea typeface="Poppins SemiBold"/>
                <a:cs typeface="Poppins SemiBold"/>
                <a:sym typeface="Poppins SemiBold"/>
              </a:rPr>
              <a:t>Ben Olson</a:t>
            </a:r>
            <a:endParaRPr/>
          </a:p>
        </p:txBody>
      </p:sp>
      <p:sp>
        <p:nvSpPr>
          <p:cNvPr id="225" name="Google Shape;225;p27"/>
          <p:cNvSpPr txBox="1"/>
          <p:nvPr/>
        </p:nvSpPr>
        <p:spPr>
          <a:xfrm>
            <a:off x="3217915" y="11478641"/>
            <a:ext cx="2818079" cy="555537"/>
          </a:xfrm>
          <a:prstGeom prst="rect">
            <a:avLst/>
          </a:prstGeom>
          <a:noFill/>
          <a:ln>
            <a:noFill/>
          </a:ln>
        </p:spPr>
        <p:txBody>
          <a:bodyPr anchorCtr="0" anchor="t" bIns="50800" lIns="50800" spcFirstLastPara="1" rIns="50800" wrap="square" tIns="50800">
            <a:noAutofit/>
          </a:bodyPr>
          <a:lstStyle/>
          <a:p>
            <a:pPr indent="0" lvl="0" marL="0" marR="0" rtl="0" algn="ctr">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Chief Executive Officer</a:t>
            </a:r>
            <a:endParaRPr/>
          </a:p>
        </p:txBody>
      </p:sp>
      <p:sp>
        <p:nvSpPr>
          <p:cNvPr id="226" name="Google Shape;226;p27"/>
          <p:cNvSpPr txBox="1"/>
          <p:nvPr/>
        </p:nvSpPr>
        <p:spPr>
          <a:xfrm>
            <a:off x="9740208" y="10625215"/>
            <a:ext cx="4903585" cy="996298"/>
          </a:xfrm>
          <a:prstGeom prst="rect">
            <a:avLst/>
          </a:prstGeom>
          <a:noFill/>
          <a:ln>
            <a:noFill/>
          </a:ln>
        </p:spPr>
        <p:txBody>
          <a:bodyPr anchorCtr="0" anchor="t" bIns="50800" lIns="50800" spcFirstLastPara="1" rIns="50800" wrap="square" tIns="50800">
            <a:noAutofit/>
          </a:bodyPr>
          <a:lstStyle/>
          <a:p>
            <a:pPr indent="0" lvl="0" marL="0" marR="0" rtl="0" algn="ctr">
              <a:lnSpc>
                <a:spcPct val="156250"/>
              </a:lnSpc>
              <a:spcBef>
                <a:spcPts val="0"/>
              </a:spcBef>
              <a:spcAft>
                <a:spcPts val="0"/>
              </a:spcAft>
              <a:buClr>
                <a:srgbClr val="929292"/>
              </a:buClr>
              <a:buSzPts val="4800"/>
              <a:buFont typeface="Poppins SemiBold"/>
              <a:buNone/>
            </a:pPr>
            <a:r>
              <a:rPr b="0" i="0" lang="en-US" sz="4800" u="none" cap="none" strike="noStrike">
                <a:solidFill>
                  <a:srgbClr val="929292"/>
                </a:solidFill>
                <a:latin typeface="Poppins SemiBold"/>
                <a:ea typeface="Poppins SemiBold"/>
                <a:cs typeface="Poppins SemiBold"/>
                <a:sym typeface="Poppins SemiBold"/>
              </a:rPr>
              <a:t>James Coulson</a:t>
            </a:r>
            <a:endParaRPr/>
          </a:p>
        </p:txBody>
      </p:sp>
      <p:sp>
        <p:nvSpPr>
          <p:cNvPr id="227" name="Google Shape;227;p27"/>
          <p:cNvSpPr txBox="1"/>
          <p:nvPr/>
        </p:nvSpPr>
        <p:spPr>
          <a:xfrm>
            <a:off x="10751702" y="11478641"/>
            <a:ext cx="2880596" cy="555537"/>
          </a:xfrm>
          <a:prstGeom prst="rect">
            <a:avLst/>
          </a:prstGeom>
          <a:noFill/>
          <a:ln>
            <a:noFill/>
          </a:ln>
        </p:spPr>
        <p:txBody>
          <a:bodyPr anchorCtr="0" anchor="t" bIns="50800" lIns="50800" spcFirstLastPara="1" rIns="50800" wrap="square" tIns="50800">
            <a:noAutofit/>
          </a:bodyPr>
          <a:lstStyle/>
          <a:p>
            <a:pPr indent="0" lvl="0" marL="0" marR="0" rtl="0" algn="ctr">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Chief Marketing Officer</a:t>
            </a:r>
            <a:endParaRPr/>
          </a:p>
        </p:txBody>
      </p:sp>
      <p:sp>
        <p:nvSpPr>
          <p:cNvPr id="228" name="Google Shape;228;p27"/>
          <p:cNvSpPr txBox="1"/>
          <p:nvPr/>
        </p:nvSpPr>
        <p:spPr>
          <a:xfrm>
            <a:off x="17867602" y="10625215"/>
            <a:ext cx="3677289" cy="996298"/>
          </a:xfrm>
          <a:prstGeom prst="rect">
            <a:avLst/>
          </a:prstGeom>
          <a:noFill/>
          <a:ln>
            <a:noFill/>
          </a:ln>
        </p:spPr>
        <p:txBody>
          <a:bodyPr anchorCtr="0" anchor="t" bIns="50800" lIns="50800" spcFirstLastPara="1" rIns="50800" wrap="square" tIns="50800">
            <a:noAutofit/>
          </a:bodyPr>
          <a:lstStyle/>
          <a:p>
            <a:pPr indent="0" lvl="0" marL="0" marR="0" rtl="0" algn="ctr">
              <a:lnSpc>
                <a:spcPct val="156250"/>
              </a:lnSpc>
              <a:spcBef>
                <a:spcPts val="0"/>
              </a:spcBef>
              <a:spcAft>
                <a:spcPts val="0"/>
              </a:spcAft>
              <a:buClr>
                <a:srgbClr val="929292"/>
              </a:buClr>
              <a:buSzPts val="4800"/>
              <a:buFont typeface="Poppins SemiBold"/>
              <a:buNone/>
            </a:pPr>
            <a:r>
              <a:rPr b="0" i="0" lang="en-US" sz="4800" u="none" cap="none" strike="noStrike">
                <a:solidFill>
                  <a:srgbClr val="929292"/>
                </a:solidFill>
                <a:latin typeface="Poppins SemiBold"/>
                <a:ea typeface="Poppins SemiBold"/>
                <a:cs typeface="Poppins SemiBold"/>
                <a:sym typeface="Poppins SemiBold"/>
              </a:rPr>
              <a:t>Blue James</a:t>
            </a:r>
            <a:endParaRPr/>
          </a:p>
        </p:txBody>
      </p:sp>
      <p:sp>
        <p:nvSpPr>
          <p:cNvPr id="229" name="Google Shape;229;p27"/>
          <p:cNvSpPr txBox="1"/>
          <p:nvPr/>
        </p:nvSpPr>
        <p:spPr>
          <a:xfrm>
            <a:off x="18962453" y="11478641"/>
            <a:ext cx="1487587" cy="555537"/>
          </a:xfrm>
          <a:prstGeom prst="rect">
            <a:avLst/>
          </a:prstGeom>
          <a:noFill/>
          <a:ln>
            <a:noFill/>
          </a:ln>
        </p:spPr>
        <p:txBody>
          <a:bodyPr anchorCtr="0" anchor="t" bIns="50800" lIns="50800" spcFirstLastPara="1" rIns="50800" wrap="square" tIns="50800">
            <a:noAutofit/>
          </a:bodyPr>
          <a:lstStyle/>
          <a:p>
            <a:pPr indent="0" lvl="0" marL="0" marR="0" rtl="0" algn="ctr">
              <a:lnSpc>
                <a:spcPct val="210526"/>
              </a:lnSpc>
              <a:spcBef>
                <a:spcPts val="0"/>
              </a:spcBef>
              <a:spcAft>
                <a:spcPts val="0"/>
              </a:spcAft>
              <a:buClr>
                <a:srgbClr val="929292"/>
              </a:buClr>
              <a:buSzPts val="1900"/>
              <a:buFont typeface="Poppins"/>
              <a:buNone/>
            </a:pPr>
            <a:r>
              <a:rPr b="0" i="0" lang="en-US" sz="1900" u="none" cap="none" strike="noStrike">
                <a:solidFill>
                  <a:srgbClr val="929292"/>
                </a:solidFill>
                <a:latin typeface="Poppins"/>
                <a:ea typeface="Poppins"/>
                <a:cs typeface="Poppins"/>
                <a:sym typeface="Poppins"/>
              </a:rPr>
              <a:t>Junior Tech</a:t>
            </a:r>
            <a:endParaRPr/>
          </a:p>
        </p:txBody>
      </p:sp>
      <p:sp>
        <p:nvSpPr>
          <p:cNvPr id="230" name="Google Shape;230;p27"/>
          <p:cNvSpPr txBox="1"/>
          <p:nvPr/>
        </p:nvSpPr>
        <p:spPr>
          <a:xfrm>
            <a:off x="1459706" y="1393566"/>
            <a:ext cx="11588124" cy="1821173"/>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929292"/>
              </a:buClr>
              <a:buSzPts val="9600"/>
              <a:buFont typeface="Poppins Medium"/>
              <a:buNone/>
            </a:pPr>
            <a:r>
              <a:rPr b="0" i="0" lang="en-US" sz="9600" u="none" cap="none" strike="noStrike">
                <a:solidFill>
                  <a:srgbClr val="929292"/>
                </a:solidFill>
                <a:latin typeface="Poppins Medium"/>
                <a:ea typeface="Poppins Medium"/>
                <a:cs typeface="Poppins Medium"/>
                <a:sym typeface="Poppins Medium"/>
              </a:rPr>
              <a:t>Management</a:t>
            </a:r>
            <a:endParaRPr/>
          </a:p>
        </p:txBody>
      </p:sp>
      <p:sp>
        <p:nvSpPr>
          <p:cNvPr id="231" name="Google Shape;231;p27"/>
          <p:cNvSpPr/>
          <p:nvPr/>
        </p:nvSpPr>
        <p:spPr>
          <a:xfrm>
            <a:off x="1577704" y="0"/>
            <a:ext cx="469802" cy="504189"/>
          </a:xfrm>
          <a:prstGeom prst="rect">
            <a:avLst/>
          </a:prstGeom>
          <a:solidFill>
            <a:srgbClr val="5C5C5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32" name="Google Shape;232;p27"/>
          <p:cNvSpPr txBox="1"/>
          <p:nvPr/>
        </p:nvSpPr>
        <p:spPr>
          <a:xfrm>
            <a:off x="1493351" y="626917"/>
            <a:ext cx="1768908" cy="75437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3600"/>
              <a:buFont typeface="Poppins"/>
              <a:buNone/>
            </a:pPr>
            <a:r>
              <a:rPr b="1" i="0" lang="en-US" sz="3600" u="none" cap="none" strike="noStrike">
                <a:solidFill>
                  <a:srgbClr val="5C5C5C"/>
                </a:solidFill>
                <a:latin typeface="Poppins"/>
                <a:ea typeface="Poppins"/>
                <a:cs typeface="Poppins"/>
                <a:sym typeface="Poppins"/>
              </a:rPr>
              <a:t>Bright.</a:t>
            </a:r>
            <a:endParaRPr/>
          </a:p>
        </p:txBody>
      </p:sp>
      <p:sp>
        <p:nvSpPr>
          <p:cNvPr id="233" name="Google Shape;233;p27"/>
          <p:cNvSpPr txBox="1"/>
          <p:nvPr/>
        </p:nvSpPr>
        <p:spPr>
          <a:xfrm>
            <a:off x="3146202" y="815511"/>
            <a:ext cx="3153309" cy="5041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2300"/>
              <a:buFont typeface="Poppins Light"/>
              <a:buNone/>
            </a:pPr>
            <a:r>
              <a:rPr b="0" i="0" lang="en-US" sz="2300" u="none" cap="none" strike="noStrike">
                <a:solidFill>
                  <a:srgbClr val="5C5C5C"/>
                </a:solidFill>
                <a:latin typeface="Poppins Light"/>
                <a:ea typeface="Poppins Light"/>
                <a:cs typeface="Poppins Light"/>
                <a:sym typeface="Poppins Light"/>
              </a:rPr>
              <a:t>Agenda Presentation</a:t>
            </a:r>
            <a:endParaRPr/>
          </a:p>
        </p:txBody>
      </p:sp>
      <p:pic>
        <p:nvPicPr>
          <p:cNvPr descr="adult-businessman-ceo-1138903.jpg" id="234" name="Google Shape;234;p27"/>
          <p:cNvPicPr preferRelativeResize="0"/>
          <p:nvPr/>
        </p:nvPicPr>
        <p:blipFill rotWithShape="1">
          <a:blip r:embed="rId3">
            <a:alphaModFix/>
          </a:blip>
          <a:srcRect b="57576" l="41493" r="37330" t="10675"/>
          <a:stretch/>
        </p:blipFill>
        <p:spPr>
          <a:xfrm>
            <a:off x="9151501" y="4249302"/>
            <a:ext cx="6080998" cy="6080997"/>
          </a:xfrm>
          <a:prstGeom prst="rect">
            <a:avLst/>
          </a:prstGeom>
          <a:noFill/>
          <a:ln>
            <a:noFill/>
          </a:ln>
        </p:spPr>
      </p:pic>
      <p:pic>
        <p:nvPicPr>
          <p:cNvPr descr="adult-boy-casual-220453.jpg" id="235" name="Google Shape;235;p27"/>
          <p:cNvPicPr preferRelativeResize="0"/>
          <p:nvPr/>
        </p:nvPicPr>
        <p:blipFill rotWithShape="1">
          <a:blip r:embed="rId4">
            <a:alphaModFix/>
          </a:blip>
          <a:srcRect b="25076" l="697" r="696" t="9186"/>
          <a:stretch/>
        </p:blipFill>
        <p:spPr>
          <a:xfrm>
            <a:off x="16665748" y="4249301"/>
            <a:ext cx="6080997" cy="6080998"/>
          </a:xfrm>
          <a:prstGeom prst="rect">
            <a:avLst/>
          </a:prstGeom>
          <a:noFill/>
          <a:ln>
            <a:noFill/>
          </a:ln>
        </p:spPr>
      </p:pic>
      <p:pic>
        <p:nvPicPr>
          <p:cNvPr descr="adult-business-businessman-2182970.jpg" id="236" name="Google Shape;236;p27"/>
          <p:cNvPicPr preferRelativeResize="0"/>
          <p:nvPr/>
        </p:nvPicPr>
        <p:blipFill rotWithShape="1">
          <a:blip r:embed="rId5">
            <a:alphaModFix/>
          </a:blip>
          <a:srcRect b="39191" l="5417" r="5417" t="1364"/>
          <a:stretch/>
        </p:blipFill>
        <p:spPr>
          <a:xfrm>
            <a:off x="1586455" y="4249301"/>
            <a:ext cx="6080997" cy="6080998"/>
          </a:xfrm>
          <a:prstGeom prst="rect">
            <a:avLst/>
          </a:prstGeom>
          <a:noFill/>
          <a:ln>
            <a:noFill/>
          </a:ln>
        </p:spPr>
      </p:pic>
      <p:sp>
        <p:nvSpPr>
          <p:cNvPr id="237" name="Google Shape;237;p27"/>
          <p:cNvSpPr/>
          <p:nvPr/>
        </p:nvSpPr>
        <p:spPr>
          <a:xfrm>
            <a:off x="1583266" y="3135717"/>
            <a:ext cx="916782" cy="92657"/>
          </a:xfrm>
          <a:prstGeom prst="rect">
            <a:avLst/>
          </a:prstGeom>
          <a:solidFill>
            <a:srgbClr val="B3B3B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1" name="Shape 241"/>
        <p:cNvGrpSpPr/>
        <p:nvPr/>
      </p:nvGrpSpPr>
      <p:grpSpPr>
        <a:xfrm>
          <a:off x="0" y="0"/>
          <a:ext cx="0" cy="0"/>
          <a:chOff x="0" y="0"/>
          <a:chExt cx="0" cy="0"/>
        </a:xfrm>
      </p:grpSpPr>
      <p:pic>
        <p:nvPicPr>
          <p:cNvPr descr="architectural-design-architecture-background-1837605.jpg" id="242" name="Google Shape;242;p28"/>
          <p:cNvPicPr preferRelativeResize="0"/>
          <p:nvPr/>
        </p:nvPicPr>
        <p:blipFill rotWithShape="1">
          <a:blip r:embed="rId3">
            <a:alphaModFix/>
          </a:blip>
          <a:srcRect b="11607" l="0" r="0" t="51039"/>
          <a:stretch/>
        </p:blipFill>
        <p:spPr>
          <a:xfrm flipH="1">
            <a:off x="-46833" y="595"/>
            <a:ext cx="24477665" cy="13714810"/>
          </a:xfrm>
          <a:prstGeom prst="rect">
            <a:avLst/>
          </a:prstGeom>
          <a:noFill/>
          <a:ln>
            <a:noFill/>
          </a:ln>
        </p:spPr>
      </p:pic>
      <p:sp>
        <p:nvSpPr>
          <p:cNvPr id="243" name="Google Shape;243;p28"/>
          <p:cNvSpPr txBox="1"/>
          <p:nvPr/>
        </p:nvSpPr>
        <p:spPr>
          <a:xfrm>
            <a:off x="6726993" y="5380401"/>
            <a:ext cx="10690747" cy="2091598"/>
          </a:xfrm>
          <a:prstGeom prst="rect">
            <a:avLst/>
          </a:prstGeom>
          <a:noFill/>
          <a:ln>
            <a:noFill/>
          </a:ln>
        </p:spPr>
        <p:txBody>
          <a:bodyPr anchorCtr="0" anchor="t" bIns="50800" lIns="50800" spcFirstLastPara="1" rIns="50800" wrap="square" tIns="50800">
            <a:noAutofit/>
          </a:bodyPr>
          <a:lstStyle/>
          <a:p>
            <a:pPr indent="0" lvl="0" marL="0" marR="0" rtl="0" algn="ctr">
              <a:lnSpc>
                <a:spcPct val="135000"/>
              </a:lnSpc>
              <a:spcBef>
                <a:spcPts val="0"/>
              </a:spcBef>
              <a:spcAft>
                <a:spcPts val="0"/>
              </a:spcAft>
              <a:buClr>
                <a:srgbClr val="FFFFFF"/>
              </a:buClr>
              <a:buSzPts val="12000"/>
              <a:buFont typeface="Poppins Medium"/>
              <a:buNone/>
            </a:pPr>
            <a:r>
              <a:rPr b="0" i="0" lang="en-US" sz="12000" u="none" cap="none" strike="noStrike">
                <a:solidFill>
                  <a:srgbClr val="FFFFFF"/>
                </a:solidFill>
                <a:latin typeface="Poppins Medium"/>
                <a:ea typeface="Poppins Medium"/>
                <a:cs typeface="Poppins Medium"/>
                <a:sym typeface="Poppins Medium"/>
              </a:rPr>
              <a:t>THANK YOU!</a:t>
            </a:r>
            <a:endParaRPr/>
          </a:p>
        </p:txBody>
      </p:sp>
      <p:sp>
        <p:nvSpPr>
          <p:cNvPr id="244" name="Google Shape;244;p28"/>
          <p:cNvSpPr txBox="1"/>
          <p:nvPr/>
        </p:nvSpPr>
        <p:spPr>
          <a:xfrm>
            <a:off x="7399566" y="11565089"/>
            <a:ext cx="9584868" cy="631198"/>
          </a:xfrm>
          <a:prstGeom prst="rect">
            <a:avLst/>
          </a:prstGeom>
          <a:noFill/>
          <a:ln>
            <a:noFill/>
          </a:ln>
        </p:spPr>
        <p:txBody>
          <a:bodyPr anchorCtr="0" anchor="t" bIns="50800" lIns="50800" spcFirstLastPara="1" rIns="50800" wrap="square" tIns="50800">
            <a:noAutofit/>
          </a:bodyPr>
          <a:lstStyle/>
          <a:p>
            <a:pPr indent="0" lvl="0" marL="0" marR="0" rtl="0" algn="ctr">
              <a:lnSpc>
                <a:spcPct val="191666"/>
              </a:lnSpc>
              <a:spcBef>
                <a:spcPts val="0"/>
              </a:spcBef>
              <a:spcAft>
                <a:spcPts val="0"/>
              </a:spcAft>
              <a:buClr>
                <a:srgbClr val="FFFFFF"/>
              </a:buClr>
              <a:buSzPts val="2400"/>
              <a:buFont typeface="Poppins Light"/>
              <a:buNone/>
            </a:pPr>
            <a:r>
              <a:rPr b="0" i="0" lang="en-US" sz="2400" u="none" cap="none" strike="noStrike">
                <a:solidFill>
                  <a:srgbClr val="FFFFFF"/>
                </a:solidFill>
                <a:latin typeface="Poppins Light"/>
                <a:ea typeface="Poppins Light"/>
                <a:cs typeface="Poppins Light"/>
                <a:sym typeface="Poppins Light"/>
              </a:rPr>
              <a:t>(012) - 3456 - 7879 | imarketing@bright.com</a:t>
            </a:r>
            <a:endParaRPr/>
          </a:p>
        </p:txBody>
      </p:sp>
      <p:sp>
        <p:nvSpPr>
          <p:cNvPr id="245" name="Google Shape;245;p28"/>
          <p:cNvSpPr txBox="1"/>
          <p:nvPr/>
        </p:nvSpPr>
        <p:spPr>
          <a:xfrm>
            <a:off x="8210727" y="10723881"/>
            <a:ext cx="7917181" cy="95503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800"/>
              <a:buFont typeface="Poppins"/>
              <a:buNone/>
            </a:pPr>
            <a:r>
              <a:rPr b="1" i="0" lang="en-US" sz="4800" u="none" cap="none" strike="noStrike">
                <a:solidFill>
                  <a:srgbClr val="FFFFFF"/>
                </a:solidFill>
                <a:latin typeface="Poppins"/>
                <a:ea typeface="Poppins"/>
                <a:cs typeface="Poppins"/>
                <a:sym typeface="Poppins"/>
              </a:rPr>
              <a:t>Bright Marketing Agency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 name="Shape 65"/>
        <p:cNvGrpSpPr/>
        <p:nvPr/>
      </p:nvGrpSpPr>
      <p:grpSpPr>
        <a:xfrm>
          <a:off x="0" y="0"/>
          <a:ext cx="0" cy="0"/>
          <a:chOff x="0" y="0"/>
          <a:chExt cx="0" cy="0"/>
        </a:xfrm>
      </p:grpSpPr>
      <p:sp>
        <p:nvSpPr>
          <p:cNvPr id="66" name="Google Shape;66;p15"/>
          <p:cNvSpPr txBox="1"/>
          <p:nvPr/>
        </p:nvSpPr>
        <p:spPr>
          <a:xfrm>
            <a:off x="1487487" y="6890569"/>
            <a:ext cx="932948" cy="108747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DBDBD"/>
              </a:buClr>
              <a:buSzPts val="6400"/>
              <a:buFont typeface="Roboto Condensed"/>
              <a:buNone/>
            </a:pPr>
            <a:r>
              <a:rPr b="1" i="0" lang="en-US" sz="6400" u="none" cap="none" strike="noStrike">
                <a:solidFill>
                  <a:srgbClr val="BDBDBD"/>
                </a:solidFill>
                <a:latin typeface="Roboto Condensed"/>
                <a:ea typeface="Roboto Condensed"/>
                <a:cs typeface="Roboto Condensed"/>
                <a:sym typeface="Roboto Condensed"/>
              </a:rPr>
              <a:t>02</a:t>
            </a:r>
            <a:endParaRPr/>
          </a:p>
        </p:txBody>
      </p:sp>
      <p:sp>
        <p:nvSpPr>
          <p:cNvPr id="67" name="Google Shape;67;p15"/>
          <p:cNvSpPr txBox="1"/>
          <p:nvPr/>
        </p:nvSpPr>
        <p:spPr>
          <a:xfrm>
            <a:off x="1487487" y="10177877"/>
            <a:ext cx="932948" cy="108747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DBDBD"/>
              </a:buClr>
              <a:buSzPts val="6400"/>
              <a:buFont typeface="Roboto Condensed"/>
              <a:buNone/>
            </a:pPr>
            <a:r>
              <a:rPr b="1" i="0" lang="en-US" sz="6400" u="none" cap="none" strike="noStrike">
                <a:solidFill>
                  <a:srgbClr val="BDBDBD"/>
                </a:solidFill>
                <a:latin typeface="Roboto Condensed"/>
                <a:ea typeface="Roboto Condensed"/>
                <a:cs typeface="Roboto Condensed"/>
                <a:sym typeface="Roboto Condensed"/>
              </a:rPr>
              <a:t>03</a:t>
            </a:r>
            <a:endParaRPr/>
          </a:p>
        </p:txBody>
      </p:sp>
      <p:sp>
        <p:nvSpPr>
          <p:cNvPr id="68" name="Google Shape;68;p15"/>
          <p:cNvSpPr txBox="1"/>
          <p:nvPr>
            <p:ph type="title"/>
          </p:nvPr>
        </p:nvSpPr>
        <p:spPr>
          <a:xfrm>
            <a:off x="1541846" y="1767090"/>
            <a:ext cx="6884978" cy="1235455"/>
          </a:xfrm>
          <a:prstGeom prst="rect">
            <a:avLst/>
          </a:prstGeom>
          <a:noFill/>
          <a:ln>
            <a:noFill/>
          </a:ln>
        </p:spPr>
        <p:txBody>
          <a:bodyPr anchorCtr="0" anchor="t" bIns="50800" lIns="50800" spcFirstLastPara="1" rIns="50800" wrap="square" tIns="50800">
            <a:noAutofit/>
          </a:bodyPr>
          <a:lstStyle/>
          <a:p>
            <a:pPr indent="0" lvl="0" marL="0" rtl="0" algn="l">
              <a:lnSpc>
                <a:spcPct val="200000"/>
              </a:lnSpc>
              <a:spcBef>
                <a:spcPts val="0"/>
              </a:spcBef>
              <a:spcAft>
                <a:spcPts val="0"/>
              </a:spcAft>
              <a:buClr>
                <a:srgbClr val="929292"/>
              </a:buClr>
              <a:buSzPts val="4600"/>
              <a:buFont typeface="Poppins Medium"/>
              <a:buNone/>
            </a:pPr>
            <a:r>
              <a:rPr b="0" i="0" lang="en-US" sz="4600" u="none" cap="none" strike="noStrike">
                <a:solidFill>
                  <a:srgbClr val="929292"/>
                </a:solidFill>
                <a:latin typeface="Poppins Medium"/>
                <a:ea typeface="Poppins Medium"/>
                <a:cs typeface="Poppins Medium"/>
                <a:sym typeface="Poppins Medium"/>
              </a:rPr>
              <a:t>TODAY’S AGENDA</a:t>
            </a:r>
            <a:endParaRPr/>
          </a:p>
        </p:txBody>
      </p:sp>
      <p:sp>
        <p:nvSpPr>
          <p:cNvPr id="69" name="Google Shape;69;p15"/>
          <p:cNvSpPr txBox="1"/>
          <p:nvPr/>
        </p:nvSpPr>
        <p:spPr>
          <a:xfrm>
            <a:off x="3168093" y="4516425"/>
            <a:ext cx="17850291" cy="1764586"/>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Project discussion will be held at Bright Marketing Agency Conference Hall on January 23, 2021 from 12pm to 6pm. This newly developed project called “DEFINITIVE” is aimed to provide all marketing enthusiasts with a new line of products that are centered on college graduates and college students from the different universities across the country. Tentatively, each product can be sold for up to $20 and each sale package can be sold for up to $15. Profits generated from this project can be used for the office renovation and system upgrade of Bright Marketing Agency.</a:t>
            </a:r>
            <a:endParaRPr/>
          </a:p>
        </p:txBody>
      </p:sp>
      <p:sp>
        <p:nvSpPr>
          <p:cNvPr id="70" name="Google Shape;70;p15"/>
          <p:cNvSpPr txBox="1"/>
          <p:nvPr/>
        </p:nvSpPr>
        <p:spPr>
          <a:xfrm>
            <a:off x="3138083" y="3972122"/>
            <a:ext cx="4301004" cy="647699"/>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C5C5C"/>
              </a:buClr>
              <a:buSzPts val="3000"/>
              <a:buFont typeface="Poppins SemiBold"/>
              <a:buNone/>
            </a:pPr>
            <a:r>
              <a:rPr b="0" i="0" lang="en-US" sz="3000" u="none" cap="none" strike="noStrike">
                <a:solidFill>
                  <a:srgbClr val="5C5C5C"/>
                </a:solidFill>
                <a:latin typeface="Poppins SemiBold"/>
                <a:ea typeface="Poppins SemiBold"/>
                <a:cs typeface="Poppins SemiBold"/>
                <a:sym typeface="Poppins SemiBold"/>
              </a:rPr>
              <a:t>DEFINITIVE</a:t>
            </a:r>
            <a:endParaRPr/>
          </a:p>
        </p:txBody>
      </p:sp>
      <p:sp>
        <p:nvSpPr>
          <p:cNvPr id="71" name="Google Shape;71;p15"/>
          <p:cNvSpPr txBox="1"/>
          <p:nvPr/>
        </p:nvSpPr>
        <p:spPr>
          <a:xfrm>
            <a:off x="3155393" y="7760742"/>
            <a:ext cx="17850293" cy="1764586"/>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A project discussion in the business sector will be held at Bright Marketing Agency Convention Hall on July 4, 2021 from 12pm to 6pm. This newly developed project titled “DIVERSIVE” is aimed to create launch products available to all races and nationalities without promoting discriminative contents. The products can be sold to all at affordable prices that tentatively start at $19.99. If the project can be implemented by the members of the board, profits gained from this project will be donated for the Long Beach, California Local Clean Up Drive.</a:t>
            </a:r>
            <a:endParaRPr/>
          </a:p>
        </p:txBody>
      </p:sp>
      <p:sp>
        <p:nvSpPr>
          <p:cNvPr id="72" name="Google Shape;72;p15"/>
          <p:cNvSpPr txBox="1"/>
          <p:nvPr/>
        </p:nvSpPr>
        <p:spPr>
          <a:xfrm>
            <a:off x="3142693" y="7037329"/>
            <a:ext cx="7088859" cy="647699"/>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C5C5C"/>
              </a:buClr>
              <a:buSzPts val="3000"/>
              <a:buFont typeface="Poppins SemiBold"/>
              <a:buNone/>
            </a:pPr>
            <a:r>
              <a:rPr b="0" i="0" lang="en-US" sz="3000" u="none" cap="none" strike="noStrike">
                <a:solidFill>
                  <a:srgbClr val="5C5C5C"/>
                </a:solidFill>
                <a:latin typeface="Poppins SemiBold"/>
                <a:ea typeface="Poppins SemiBold"/>
                <a:cs typeface="Poppins SemiBold"/>
                <a:sym typeface="Poppins SemiBold"/>
              </a:rPr>
              <a:t>DIVERSIVE</a:t>
            </a:r>
            <a:endParaRPr/>
          </a:p>
        </p:txBody>
      </p:sp>
      <p:sp>
        <p:nvSpPr>
          <p:cNvPr id="73" name="Google Shape;73;p15"/>
          <p:cNvSpPr txBox="1"/>
          <p:nvPr/>
        </p:nvSpPr>
        <p:spPr>
          <a:xfrm>
            <a:off x="3168093" y="10901322"/>
            <a:ext cx="18081735" cy="1349087"/>
          </a:xfrm>
          <a:prstGeom prst="rect">
            <a:avLst/>
          </a:prstGeom>
          <a:noFill/>
          <a:ln>
            <a:noFill/>
          </a:ln>
        </p:spPr>
        <p:txBody>
          <a:bodyPr anchorCtr="0" anchor="ctr" bIns="50800" lIns="50800" spcFirstLastPara="1" rIns="50800" wrap="square" tIns="50800">
            <a:noAutofit/>
          </a:bodyPr>
          <a:lstStyle/>
          <a:p>
            <a:pPr indent="0" lvl="0" marL="0" marR="0" rtl="0" algn="l">
              <a:lnSpc>
                <a:spcPct val="150000"/>
              </a:lnSpc>
              <a:spcBef>
                <a:spcPts val="0"/>
              </a:spcBef>
              <a:spcAft>
                <a:spcPts val="0"/>
              </a:spcAft>
              <a:buClr>
                <a:srgbClr val="929292"/>
              </a:buClr>
              <a:buSzPts val="1800"/>
              <a:buFont typeface="Poppins"/>
              <a:buNone/>
            </a:pPr>
            <a:r>
              <a:rPr b="0" i="0" lang="en-US" sz="1800" u="none" cap="none" strike="noStrike">
                <a:solidFill>
                  <a:srgbClr val="929292"/>
                </a:solidFill>
                <a:latin typeface="Poppins"/>
                <a:ea typeface="Poppins"/>
                <a:cs typeface="Poppins"/>
                <a:sym typeface="Poppins"/>
              </a:rPr>
              <a:t>Project discussion will be held at Bright Marketing Agency CEO Room on February 14, 2021 from 12pm to 6pm. This newly developed project called “COLLECTIVE” promotes different collections of products customized and developed by our Junior Marketing Developers. Ideally, the products from this project can be sold up to $15 which is enough to be donated for the office renovation and computer upgrade of the non-government office called “AFRICAN KIDS FOUNDATION”.</a:t>
            </a:r>
            <a:endParaRPr/>
          </a:p>
        </p:txBody>
      </p:sp>
      <p:sp>
        <p:nvSpPr>
          <p:cNvPr id="74" name="Google Shape;74;p15"/>
          <p:cNvSpPr txBox="1"/>
          <p:nvPr/>
        </p:nvSpPr>
        <p:spPr>
          <a:xfrm>
            <a:off x="3142693" y="10297520"/>
            <a:ext cx="6601794" cy="647699"/>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C5C5C"/>
              </a:buClr>
              <a:buSzPts val="3000"/>
              <a:buFont typeface="Poppins SemiBold"/>
              <a:buNone/>
            </a:pPr>
            <a:r>
              <a:rPr b="0" i="0" lang="en-US" sz="3000" u="none" cap="none" strike="noStrike">
                <a:solidFill>
                  <a:srgbClr val="5C5C5C"/>
                </a:solidFill>
                <a:latin typeface="Poppins SemiBold"/>
                <a:ea typeface="Poppins SemiBold"/>
                <a:cs typeface="Poppins SemiBold"/>
                <a:sym typeface="Poppins SemiBold"/>
              </a:rPr>
              <a:t>COLLECTIVE</a:t>
            </a:r>
            <a:endParaRPr/>
          </a:p>
        </p:txBody>
      </p:sp>
      <p:sp>
        <p:nvSpPr>
          <p:cNvPr id="75" name="Google Shape;75;p15"/>
          <p:cNvSpPr txBox="1"/>
          <p:nvPr/>
        </p:nvSpPr>
        <p:spPr>
          <a:xfrm>
            <a:off x="1487487" y="3843237"/>
            <a:ext cx="932948" cy="1087477"/>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DBDBD"/>
              </a:buClr>
              <a:buSzPts val="6400"/>
              <a:buFont typeface="Roboto Condensed"/>
              <a:buNone/>
            </a:pPr>
            <a:r>
              <a:rPr b="1" i="0" lang="en-US" sz="6400" u="none" cap="none" strike="noStrike">
                <a:solidFill>
                  <a:srgbClr val="BDBDBD"/>
                </a:solidFill>
                <a:latin typeface="Roboto Condensed"/>
                <a:ea typeface="Roboto Condensed"/>
                <a:cs typeface="Roboto Condensed"/>
                <a:sym typeface="Roboto Condensed"/>
              </a:rPr>
              <a:t>01</a:t>
            </a:r>
            <a:endParaRPr/>
          </a:p>
        </p:txBody>
      </p:sp>
      <p:sp>
        <p:nvSpPr>
          <p:cNvPr id="76" name="Google Shape;76;p15"/>
          <p:cNvSpPr/>
          <p:nvPr/>
        </p:nvSpPr>
        <p:spPr>
          <a:xfrm>
            <a:off x="1577704" y="0"/>
            <a:ext cx="469802" cy="504189"/>
          </a:xfrm>
          <a:prstGeom prst="rect">
            <a:avLst/>
          </a:prstGeom>
          <a:solidFill>
            <a:srgbClr val="5C5C5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7" name="Google Shape;77;p15"/>
          <p:cNvSpPr txBox="1"/>
          <p:nvPr/>
        </p:nvSpPr>
        <p:spPr>
          <a:xfrm>
            <a:off x="1493351" y="626917"/>
            <a:ext cx="1768907" cy="75437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3600"/>
              <a:buFont typeface="Poppins"/>
              <a:buNone/>
            </a:pPr>
            <a:r>
              <a:rPr b="1" i="0" lang="en-US" sz="3600" u="none" cap="none" strike="noStrike">
                <a:solidFill>
                  <a:srgbClr val="5C5C5C"/>
                </a:solidFill>
                <a:latin typeface="Poppins"/>
                <a:ea typeface="Poppins"/>
                <a:cs typeface="Poppins"/>
                <a:sym typeface="Poppins"/>
              </a:rPr>
              <a:t>Bright.</a:t>
            </a:r>
            <a:endParaRPr/>
          </a:p>
        </p:txBody>
      </p:sp>
      <p:sp>
        <p:nvSpPr>
          <p:cNvPr id="78" name="Google Shape;78;p15"/>
          <p:cNvSpPr txBox="1"/>
          <p:nvPr/>
        </p:nvSpPr>
        <p:spPr>
          <a:xfrm>
            <a:off x="3146202" y="815511"/>
            <a:ext cx="3153309" cy="5041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2300"/>
              <a:buFont typeface="Poppins Light"/>
              <a:buNone/>
            </a:pPr>
            <a:r>
              <a:rPr b="0" i="0" lang="en-US" sz="2300" u="none" cap="none" strike="noStrike">
                <a:solidFill>
                  <a:srgbClr val="5C5C5C"/>
                </a:solidFill>
                <a:latin typeface="Poppins Light"/>
                <a:ea typeface="Poppins Light"/>
                <a:cs typeface="Poppins Light"/>
                <a:sym typeface="Poppins Light"/>
              </a:rPr>
              <a:t>Agenda Presentation</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txBox="1"/>
          <p:nvPr/>
        </p:nvSpPr>
        <p:spPr>
          <a:xfrm>
            <a:off x="1535906" y="5865035"/>
            <a:ext cx="7221904" cy="4066754"/>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These newly developed agendas made by our competent staff members under the business sector of the Bright Marketing Agency is aimed to deliver the one of the company’s best and most affordable products to date which centers on a variety of potential clients and customers. This new agenda’s main goal is to promote diversity and connections through marketing products for all people.</a:t>
            </a:r>
            <a:endParaRPr/>
          </a:p>
        </p:txBody>
      </p:sp>
      <p:sp>
        <p:nvSpPr>
          <p:cNvPr id="84" name="Google Shape;84;p16"/>
          <p:cNvSpPr/>
          <p:nvPr/>
        </p:nvSpPr>
        <p:spPr>
          <a:xfrm>
            <a:off x="1577704" y="0"/>
            <a:ext cx="469802" cy="504189"/>
          </a:xfrm>
          <a:prstGeom prst="rect">
            <a:avLst/>
          </a:prstGeom>
          <a:solidFill>
            <a:srgbClr val="5C5C5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5" name="Google Shape;85;p16"/>
          <p:cNvSpPr txBox="1"/>
          <p:nvPr>
            <p:ph type="title"/>
          </p:nvPr>
        </p:nvSpPr>
        <p:spPr>
          <a:xfrm>
            <a:off x="1510506" y="2081555"/>
            <a:ext cx="5644192" cy="1235455"/>
          </a:xfrm>
          <a:prstGeom prst="rect">
            <a:avLst/>
          </a:prstGeom>
          <a:noFill/>
          <a:ln>
            <a:noFill/>
          </a:ln>
        </p:spPr>
        <p:txBody>
          <a:bodyPr anchorCtr="0" anchor="t" bIns="50800" lIns="50800" spcFirstLastPara="1" rIns="50800" wrap="square" tIns="50800">
            <a:noAutofit/>
          </a:bodyPr>
          <a:lstStyle/>
          <a:p>
            <a:pPr indent="0" lvl="0" marL="0" rtl="0" algn="l">
              <a:lnSpc>
                <a:spcPct val="356451"/>
              </a:lnSpc>
              <a:spcBef>
                <a:spcPts val="0"/>
              </a:spcBef>
              <a:spcAft>
                <a:spcPts val="0"/>
              </a:spcAft>
              <a:buClr>
                <a:srgbClr val="5C5C5C"/>
              </a:buClr>
              <a:buSzPts val="6200"/>
              <a:buFont typeface="Poppins"/>
              <a:buNone/>
            </a:pPr>
            <a:r>
              <a:rPr b="0" i="0" lang="en-US" sz="6200" u="none" cap="none" strike="noStrike">
                <a:solidFill>
                  <a:srgbClr val="5C5C5C"/>
                </a:solidFill>
                <a:latin typeface="Poppins"/>
                <a:ea typeface="Poppins"/>
                <a:cs typeface="Poppins"/>
                <a:sym typeface="Poppins"/>
              </a:rPr>
              <a:t>Ben Olson</a:t>
            </a:r>
            <a:endParaRPr/>
          </a:p>
        </p:txBody>
      </p:sp>
      <p:sp>
        <p:nvSpPr>
          <p:cNvPr id="86" name="Google Shape;86;p16"/>
          <p:cNvSpPr txBox="1"/>
          <p:nvPr/>
        </p:nvSpPr>
        <p:spPr>
          <a:xfrm>
            <a:off x="1510506" y="4358329"/>
            <a:ext cx="4091090" cy="515619"/>
          </a:xfrm>
          <a:prstGeom prst="rect">
            <a:avLst/>
          </a:prstGeom>
          <a:noFill/>
          <a:ln>
            <a:noFill/>
          </a:ln>
        </p:spPr>
        <p:txBody>
          <a:bodyPr anchorCtr="0" anchor="ctr" bIns="50800" lIns="50800" spcFirstLastPara="1" rIns="50800" wrap="square" tIns="50800">
            <a:noAutofit/>
          </a:bodyPr>
          <a:lstStyle/>
          <a:p>
            <a:pPr indent="0" lvl="0" marL="0" marR="0" rtl="0" algn="just">
              <a:lnSpc>
                <a:spcPct val="20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Founder, Chairman &amp; CEO</a:t>
            </a:r>
            <a:endParaRPr/>
          </a:p>
        </p:txBody>
      </p:sp>
      <p:sp>
        <p:nvSpPr>
          <p:cNvPr id="87" name="Google Shape;87;p16"/>
          <p:cNvSpPr/>
          <p:nvPr/>
        </p:nvSpPr>
        <p:spPr>
          <a:xfrm>
            <a:off x="1583266" y="5223933"/>
            <a:ext cx="916782" cy="92657"/>
          </a:xfrm>
          <a:prstGeom prst="rect">
            <a:avLst/>
          </a:prstGeom>
          <a:solidFill>
            <a:srgbClr val="B3B3B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adult-business-businessman-2182970.jpg" id="88" name="Google Shape;88;p16"/>
          <p:cNvPicPr preferRelativeResize="0"/>
          <p:nvPr/>
        </p:nvPicPr>
        <p:blipFill rotWithShape="1">
          <a:blip r:embed="rId3">
            <a:alphaModFix/>
          </a:blip>
          <a:srcRect b="25318" l="250" r="250" t="108"/>
          <a:stretch/>
        </p:blipFill>
        <p:spPr>
          <a:xfrm>
            <a:off x="12205162" y="2513"/>
            <a:ext cx="12195772" cy="13710974"/>
          </a:xfrm>
          <a:prstGeom prst="rect">
            <a:avLst/>
          </a:prstGeom>
          <a:noFill/>
          <a:ln>
            <a:noFill/>
          </a:ln>
        </p:spPr>
      </p:pic>
      <p:sp>
        <p:nvSpPr>
          <p:cNvPr id="89" name="Google Shape;89;p16"/>
          <p:cNvSpPr txBox="1"/>
          <p:nvPr/>
        </p:nvSpPr>
        <p:spPr>
          <a:xfrm>
            <a:off x="1493351" y="626917"/>
            <a:ext cx="1768908" cy="75437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3600"/>
              <a:buFont typeface="Poppins"/>
              <a:buNone/>
            </a:pPr>
            <a:r>
              <a:rPr b="1" i="0" lang="en-US" sz="3600" u="none" cap="none" strike="noStrike">
                <a:solidFill>
                  <a:srgbClr val="5C5C5C"/>
                </a:solidFill>
                <a:latin typeface="Poppins"/>
                <a:ea typeface="Poppins"/>
                <a:cs typeface="Poppins"/>
                <a:sym typeface="Poppins"/>
              </a:rPr>
              <a:t>Bright.</a:t>
            </a:r>
            <a:endParaRPr/>
          </a:p>
        </p:txBody>
      </p:sp>
      <p:sp>
        <p:nvSpPr>
          <p:cNvPr id="90" name="Google Shape;90;p16"/>
          <p:cNvSpPr txBox="1"/>
          <p:nvPr/>
        </p:nvSpPr>
        <p:spPr>
          <a:xfrm>
            <a:off x="3146202" y="815511"/>
            <a:ext cx="3153309" cy="5041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2300"/>
              <a:buFont typeface="Poppins Light"/>
              <a:buNone/>
            </a:pPr>
            <a:r>
              <a:rPr b="0" i="0" lang="en-US" sz="2300" u="none" cap="none" strike="noStrike">
                <a:solidFill>
                  <a:srgbClr val="5C5C5C"/>
                </a:solidFill>
                <a:latin typeface="Poppins Light"/>
                <a:ea typeface="Poppins Light"/>
                <a:cs typeface="Poppins Light"/>
                <a:sym typeface="Poppins Light"/>
              </a:rPr>
              <a:t>Agenda Presentation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pic>
        <p:nvPicPr>
          <p:cNvPr descr="samuel-zeller-111218-unsplash (1) copy.jpg" id="95" name="Google Shape;95;p17"/>
          <p:cNvPicPr preferRelativeResize="0"/>
          <p:nvPr/>
        </p:nvPicPr>
        <p:blipFill rotWithShape="1">
          <a:blip r:embed="rId3">
            <a:alphaModFix/>
          </a:blip>
          <a:srcRect b="7906" l="0" r="0" t="7906"/>
          <a:stretch/>
        </p:blipFill>
        <p:spPr>
          <a:xfrm>
            <a:off x="-46832" y="-11048"/>
            <a:ext cx="24477662" cy="13738095"/>
          </a:xfrm>
          <a:prstGeom prst="rect">
            <a:avLst/>
          </a:prstGeom>
          <a:noFill/>
          <a:ln>
            <a:noFill/>
          </a:ln>
        </p:spPr>
      </p:pic>
      <p:sp>
        <p:nvSpPr>
          <p:cNvPr id="96" name="Google Shape;96;p17"/>
          <p:cNvSpPr txBox="1"/>
          <p:nvPr/>
        </p:nvSpPr>
        <p:spPr>
          <a:xfrm>
            <a:off x="1526444" y="4045504"/>
            <a:ext cx="15399613" cy="2932598"/>
          </a:xfrm>
          <a:prstGeom prst="rect">
            <a:avLst/>
          </a:prstGeom>
          <a:noFill/>
          <a:ln>
            <a:noFill/>
          </a:ln>
        </p:spPr>
        <p:txBody>
          <a:bodyPr anchorCtr="0" anchor="ctr" bIns="50800" lIns="50800" spcFirstLastPara="1" rIns="50800" wrap="square" tIns="50800">
            <a:noAutofit/>
          </a:bodyPr>
          <a:lstStyle/>
          <a:p>
            <a:pPr indent="0" lvl="0" marL="0" marR="0" rtl="0" algn="just">
              <a:lnSpc>
                <a:spcPct val="130000"/>
              </a:lnSpc>
              <a:spcBef>
                <a:spcPts val="0"/>
              </a:spcBef>
              <a:spcAft>
                <a:spcPts val="0"/>
              </a:spcAft>
              <a:buClr>
                <a:srgbClr val="FFFFFF"/>
              </a:buClr>
              <a:buSzPts val="3600"/>
              <a:buFont typeface="Poppins Light"/>
              <a:buNone/>
            </a:pPr>
            <a:r>
              <a:rPr b="0" i="0" lang="en-US" sz="3600" u="none" cap="none" strike="noStrike">
                <a:solidFill>
                  <a:srgbClr val="FFFFFF"/>
                </a:solidFill>
                <a:latin typeface="Poppins Light"/>
                <a:ea typeface="Poppins Light"/>
                <a:cs typeface="Poppins Light"/>
                <a:sym typeface="Poppins Light"/>
              </a:rPr>
              <a:t>“If you trusted our previously produced products, I am confident enough to claim that our newest developed products to be published soon will give you the satisfaction we have always delivered during the previous years.”</a:t>
            </a:r>
            <a:endParaRPr/>
          </a:p>
        </p:txBody>
      </p:sp>
      <p:sp>
        <p:nvSpPr>
          <p:cNvPr id="97" name="Google Shape;97;p17"/>
          <p:cNvSpPr txBox="1"/>
          <p:nvPr/>
        </p:nvSpPr>
        <p:spPr>
          <a:xfrm>
            <a:off x="1544373" y="7593793"/>
            <a:ext cx="5045376" cy="552449"/>
          </a:xfrm>
          <a:prstGeom prst="rect">
            <a:avLst/>
          </a:prstGeom>
          <a:noFill/>
          <a:ln>
            <a:noFill/>
          </a:ln>
        </p:spPr>
        <p:txBody>
          <a:bodyPr anchorCtr="0" anchor="ctr" bIns="50800" lIns="50800" spcFirstLastPara="1" rIns="50800" wrap="square" tIns="50800">
            <a:noAutofit/>
          </a:bodyPr>
          <a:lstStyle/>
          <a:p>
            <a:pPr indent="0" lvl="0" marL="0" marR="0" rtl="0" algn="just">
              <a:lnSpc>
                <a:spcPct val="200000"/>
              </a:lnSpc>
              <a:spcBef>
                <a:spcPts val="0"/>
              </a:spcBef>
              <a:spcAft>
                <a:spcPts val="0"/>
              </a:spcAft>
              <a:buClr>
                <a:srgbClr val="FFFFFF"/>
              </a:buClr>
              <a:buSzPts val="2500"/>
              <a:buFont typeface="Poppins ExtraLight"/>
              <a:buNone/>
            </a:pPr>
            <a:r>
              <a:rPr b="0" i="0" lang="en-US" sz="2500" u="none" cap="none" strike="noStrike">
                <a:solidFill>
                  <a:srgbClr val="FFFFFF"/>
                </a:solidFill>
                <a:latin typeface="Poppins ExtraLight"/>
                <a:ea typeface="Poppins ExtraLight"/>
                <a:cs typeface="Poppins ExtraLight"/>
                <a:sym typeface="Poppins ExtraLight"/>
              </a:rPr>
              <a:t>-Ben Olson, 51, Founder &amp; CEO</a:t>
            </a:r>
            <a:endParaRPr/>
          </a:p>
        </p:txBody>
      </p:sp>
      <p:sp>
        <p:nvSpPr>
          <p:cNvPr id="98" name="Google Shape;98;p17"/>
          <p:cNvSpPr txBox="1"/>
          <p:nvPr>
            <p:ph type="title"/>
          </p:nvPr>
        </p:nvSpPr>
        <p:spPr>
          <a:xfrm>
            <a:off x="1466305" y="1219036"/>
            <a:ext cx="8352929" cy="1038076"/>
          </a:xfrm>
          <a:prstGeom prst="rect">
            <a:avLst/>
          </a:prstGeom>
          <a:noFill/>
          <a:ln>
            <a:noFill/>
          </a:ln>
        </p:spPr>
        <p:txBody>
          <a:bodyPr anchorCtr="0" anchor="t" bIns="50800" lIns="50800" spcFirstLastPara="1" rIns="50800" wrap="square" tIns="50800">
            <a:noAutofit/>
          </a:bodyPr>
          <a:lstStyle/>
          <a:p>
            <a:pPr indent="0" lvl="0" marL="0" rtl="0" algn="l">
              <a:lnSpc>
                <a:spcPct val="70000"/>
              </a:lnSpc>
              <a:spcBef>
                <a:spcPts val="0"/>
              </a:spcBef>
              <a:spcAft>
                <a:spcPts val="0"/>
              </a:spcAft>
              <a:buClr>
                <a:srgbClr val="FFFFFF"/>
              </a:buClr>
              <a:buSzPts val="4800"/>
              <a:buFont typeface="Poppins Medium"/>
              <a:buNone/>
            </a:pPr>
            <a:r>
              <a:rPr b="0" i="0" lang="en-US" sz="4800" u="none" cap="none" strike="noStrike">
                <a:solidFill>
                  <a:srgbClr val="FFFFFF"/>
                </a:solidFill>
                <a:latin typeface="Poppins Medium"/>
                <a:ea typeface="Poppins Medium"/>
                <a:cs typeface="Poppins Medium"/>
                <a:sym typeface="Poppins Medium"/>
              </a:rPr>
              <a:t>New Agenda Testimonials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8"/>
          <p:cNvSpPr txBox="1"/>
          <p:nvPr/>
        </p:nvSpPr>
        <p:spPr>
          <a:xfrm>
            <a:off x="1523999" y="3823646"/>
            <a:ext cx="3512441"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July 13, 2022 | 12 PM - 6 PM</a:t>
            </a:r>
            <a:endParaRPr/>
          </a:p>
        </p:txBody>
      </p:sp>
      <p:sp>
        <p:nvSpPr>
          <p:cNvPr id="104" name="Google Shape;104;p18"/>
          <p:cNvSpPr txBox="1"/>
          <p:nvPr/>
        </p:nvSpPr>
        <p:spPr>
          <a:xfrm>
            <a:off x="1524000" y="4272426"/>
            <a:ext cx="5561381" cy="421639"/>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Bright Marketing Agency Conference Hall</a:t>
            </a:r>
            <a:endParaRPr/>
          </a:p>
        </p:txBody>
      </p:sp>
      <p:sp>
        <p:nvSpPr>
          <p:cNvPr id="105" name="Google Shape;105;p18"/>
          <p:cNvSpPr txBox="1"/>
          <p:nvPr/>
        </p:nvSpPr>
        <p:spPr>
          <a:xfrm>
            <a:off x="1535228" y="5558584"/>
            <a:ext cx="7675597" cy="451611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This newly developed project called “DEFINITIVE” is aimed to provide all marketing enthusiasts with a new line of products that are centered on college graduates and college students from the different universities across the country. Tentatively, each product can be sold for up to $20 and each sale package can be sold for up to $15. Profits generated from this project can be used for the office renovation and system upgrade of Bright Marketing Agency.</a:t>
            </a:r>
            <a:endParaRPr/>
          </a:p>
        </p:txBody>
      </p:sp>
      <p:sp>
        <p:nvSpPr>
          <p:cNvPr id="106" name="Google Shape;106;p18"/>
          <p:cNvSpPr txBox="1"/>
          <p:nvPr>
            <p:ph type="title"/>
          </p:nvPr>
        </p:nvSpPr>
        <p:spPr>
          <a:xfrm>
            <a:off x="1518452" y="2283419"/>
            <a:ext cx="5644200" cy="1235400"/>
          </a:xfrm>
          <a:prstGeom prst="rect">
            <a:avLst/>
          </a:prstGeom>
          <a:noFill/>
          <a:ln>
            <a:noFill/>
          </a:ln>
        </p:spPr>
        <p:txBody>
          <a:bodyPr anchorCtr="0" anchor="t" bIns="50800" lIns="50800" spcFirstLastPara="1" rIns="50800" wrap="square" tIns="50800">
            <a:noAutofit/>
          </a:bodyPr>
          <a:lstStyle/>
          <a:p>
            <a:pPr indent="0" lvl="0" marL="0" rtl="0" algn="l">
              <a:lnSpc>
                <a:spcPct val="356451"/>
              </a:lnSpc>
              <a:spcBef>
                <a:spcPts val="0"/>
              </a:spcBef>
              <a:spcAft>
                <a:spcPts val="0"/>
              </a:spcAft>
              <a:buClr>
                <a:srgbClr val="5E5E5E"/>
              </a:buClr>
              <a:buSzPts val="6200"/>
              <a:buFont typeface="Poppins"/>
              <a:buNone/>
            </a:pPr>
            <a:r>
              <a:rPr b="0" i="0" lang="en-US" sz="6200" u="none" cap="none" strike="noStrike">
                <a:solidFill>
                  <a:srgbClr val="5E5E5E"/>
                </a:solidFill>
                <a:latin typeface="Poppins"/>
                <a:ea typeface="Poppins"/>
                <a:cs typeface="Poppins"/>
                <a:sym typeface="Poppins"/>
              </a:rPr>
              <a:t>Definitive</a:t>
            </a:r>
            <a:endParaRPr/>
          </a:p>
        </p:txBody>
      </p:sp>
      <p:sp>
        <p:nvSpPr>
          <p:cNvPr id="107" name="Google Shape;107;p18"/>
          <p:cNvSpPr/>
          <p:nvPr/>
        </p:nvSpPr>
        <p:spPr>
          <a:xfrm>
            <a:off x="1577704" y="0"/>
            <a:ext cx="469802" cy="504189"/>
          </a:xfrm>
          <a:prstGeom prst="rect">
            <a:avLst/>
          </a:prstGeom>
          <a:solidFill>
            <a:srgbClr val="5C5C5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8" name="Google Shape;108;p18"/>
          <p:cNvSpPr txBox="1"/>
          <p:nvPr/>
        </p:nvSpPr>
        <p:spPr>
          <a:xfrm>
            <a:off x="1493351" y="626917"/>
            <a:ext cx="1768908" cy="75437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3600"/>
              <a:buFont typeface="Poppins"/>
              <a:buNone/>
            </a:pPr>
            <a:r>
              <a:rPr b="1" i="0" lang="en-US" sz="3600" u="none" cap="none" strike="noStrike">
                <a:solidFill>
                  <a:srgbClr val="5C5C5C"/>
                </a:solidFill>
                <a:latin typeface="Poppins"/>
                <a:ea typeface="Poppins"/>
                <a:cs typeface="Poppins"/>
                <a:sym typeface="Poppins"/>
              </a:rPr>
              <a:t>Bright.</a:t>
            </a:r>
            <a:endParaRPr/>
          </a:p>
        </p:txBody>
      </p:sp>
      <p:sp>
        <p:nvSpPr>
          <p:cNvPr id="109" name="Google Shape;109;p18"/>
          <p:cNvSpPr txBox="1"/>
          <p:nvPr/>
        </p:nvSpPr>
        <p:spPr>
          <a:xfrm>
            <a:off x="3146202" y="815511"/>
            <a:ext cx="3153309" cy="5041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2300"/>
              <a:buFont typeface="Poppins Light"/>
              <a:buNone/>
            </a:pPr>
            <a:r>
              <a:rPr b="0" i="0" lang="en-US" sz="2300" u="none" cap="none" strike="noStrike">
                <a:solidFill>
                  <a:srgbClr val="5C5C5C"/>
                </a:solidFill>
                <a:latin typeface="Poppins Light"/>
                <a:ea typeface="Poppins Light"/>
                <a:cs typeface="Poppins Light"/>
                <a:sym typeface="Poppins Light"/>
              </a:rPr>
              <a:t>Agenda Presentation</a:t>
            </a:r>
            <a:endParaRPr/>
          </a:p>
        </p:txBody>
      </p:sp>
      <p:sp>
        <p:nvSpPr>
          <p:cNvPr id="110" name="Google Shape;110;p18"/>
          <p:cNvSpPr/>
          <p:nvPr/>
        </p:nvSpPr>
        <p:spPr>
          <a:xfrm>
            <a:off x="1583266" y="3632200"/>
            <a:ext cx="916782" cy="92657"/>
          </a:xfrm>
          <a:prstGeom prst="rect">
            <a:avLst/>
          </a:prstGeom>
          <a:solidFill>
            <a:srgbClr val="B3B3B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adult-black-boardroom-1345085.jpg" id="111" name="Google Shape;111;p18"/>
          <p:cNvPicPr preferRelativeResize="0"/>
          <p:nvPr/>
        </p:nvPicPr>
        <p:blipFill rotWithShape="1">
          <a:blip r:embed="rId3">
            <a:alphaModFix/>
          </a:blip>
          <a:srcRect b="6968" l="21633" r="7572" t="2874"/>
          <a:stretch/>
        </p:blipFill>
        <p:spPr>
          <a:xfrm>
            <a:off x="11225212" y="2584913"/>
            <a:ext cx="13225925" cy="11226007"/>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19"/>
          <p:cNvSpPr txBox="1"/>
          <p:nvPr/>
        </p:nvSpPr>
        <p:spPr>
          <a:xfrm>
            <a:off x="15087600" y="5633460"/>
            <a:ext cx="3512440"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July 13, 2022 | 12 PM - 6 PM</a:t>
            </a:r>
            <a:endParaRPr/>
          </a:p>
        </p:txBody>
      </p:sp>
      <p:sp>
        <p:nvSpPr>
          <p:cNvPr id="117" name="Google Shape;117;p19"/>
          <p:cNvSpPr txBox="1"/>
          <p:nvPr/>
        </p:nvSpPr>
        <p:spPr>
          <a:xfrm>
            <a:off x="15087600" y="6064311"/>
            <a:ext cx="5516119" cy="421640"/>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Bright Marketing Agency Convention Hall</a:t>
            </a:r>
            <a:endParaRPr/>
          </a:p>
        </p:txBody>
      </p:sp>
      <p:sp>
        <p:nvSpPr>
          <p:cNvPr id="118" name="Google Shape;118;p19"/>
          <p:cNvSpPr txBox="1"/>
          <p:nvPr/>
        </p:nvSpPr>
        <p:spPr>
          <a:xfrm>
            <a:off x="15098828" y="7350469"/>
            <a:ext cx="7675597" cy="407161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This newly developed project titled “DIVERSIVE” is aimed to create launch products available to all races and nationalities without promoting discriminative contents. The products can be sold to all at affordable prices that tentatively start at $19.99. If the project can be implemented by the members of the board, profits gained from this project will be donated for the Long Beach, California Local Clean Up Drive.</a:t>
            </a:r>
            <a:endParaRPr/>
          </a:p>
        </p:txBody>
      </p:sp>
      <p:sp>
        <p:nvSpPr>
          <p:cNvPr id="119" name="Google Shape;119;p19"/>
          <p:cNvSpPr txBox="1"/>
          <p:nvPr>
            <p:ph type="title"/>
          </p:nvPr>
        </p:nvSpPr>
        <p:spPr>
          <a:xfrm>
            <a:off x="15087600" y="4053078"/>
            <a:ext cx="5644200" cy="1235400"/>
          </a:xfrm>
          <a:prstGeom prst="rect">
            <a:avLst/>
          </a:prstGeom>
          <a:noFill/>
          <a:ln>
            <a:noFill/>
          </a:ln>
        </p:spPr>
        <p:txBody>
          <a:bodyPr anchorCtr="0" anchor="t" bIns="50800" lIns="50800" spcFirstLastPara="1" rIns="50800" wrap="square" tIns="50800">
            <a:noAutofit/>
          </a:bodyPr>
          <a:lstStyle/>
          <a:p>
            <a:pPr indent="0" lvl="0" marL="0" rtl="0" algn="l">
              <a:lnSpc>
                <a:spcPct val="356451"/>
              </a:lnSpc>
              <a:spcBef>
                <a:spcPts val="0"/>
              </a:spcBef>
              <a:spcAft>
                <a:spcPts val="0"/>
              </a:spcAft>
              <a:buClr>
                <a:srgbClr val="5E5E5E"/>
              </a:buClr>
              <a:buSzPts val="6200"/>
              <a:buFont typeface="Poppins"/>
              <a:buNone/>
            </a:pPr>
            <a:r>
              <a:rPr b="0" i="0" lang="en-US" sz="6200" u="none" cap="none" strike="noStrike">
                <a:solidFill>
                  <a:srgbClr val="5E5E5E"/>
                </a:solidFill>
                <a:latin typeface="Poppins"/>
                <a:ea typeface="Poppins"/>
                <a:cs typeface="Poppins"/>
                <a:sym typeface="Poppins"/>
              </a:rPr>
              <a:t>Diversive</a:t>
            </a:r>
            <a:endParaRPr b="0" i="0" sz="6200" u="none" cap="none" strike="noStrike">
              <a:solidFill>
                <a:srgbClr val="5E5E5E"/>
              </a:solidFill>
              <a:latin typeface="Poppins"/>
              <a:ea typeface="Poppins"/>
              <a:cs typeface="Poppins"/>
              <a:sym typeface="Poppins"/>
            </a:endParaRPr>
          </a:p>
        </p:txBody>
      </p:sp>
      <p:sp>
        <p:nvSpPr>
          <p:cNvPr id="120" name="Google Shape;120;p19"/>
          <p:cNvSpPr/>
          <p:nvPr/>
        </p:nvSpPr>
        <p:spPr>
          <a:xfrm>
            <a:off x="1577704" y="0"/>
            <a:ext cx="469802" cy="504189"/>
          </a:xfrm>
          <a:prstGeom prst="rect">
            <a:avLst/>
          </a:prstGeom>
          <a:solidFill>
            <a:srgbClr val="5C5C5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1" name="Google Shape;121;p19"/>
          <p:cNvSpPr txBox="1"/>
          <p:nvPr/>
        </p:nvSpPr>
        <p:spPr>
          <a:xfrm>
            <a:off x="1493351" y="626917"/>
            <a:ext cx="1768908" cy="75437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3600"/>
              <a:buFont typeface="Poppins"/>
              <a:buNone/>
            </a:pPr>
            <a:r>
              <a:rPr b="1" i="0" lang="en-US" sz="3600" u="none" cap="none" strike="noStrike">
                <a:solidFill>
                  <a:srgbClr val="5C5C5C"/>
                </a:solidFill>
                <a:latin typeface="Poppins"/>
                <a:ea typeface="Poppins"/>
                <a:cs typeface="Poppins"/>
                <a:sym typeface="Poppins"/>
              </a:rPr>
              <a:t>Bright.</a:t>
            </a:r>
            <a:endParaRPr/>
          </a:p>
        </p:txBody>
      </p:sp>
      <p:sp>
        <p:nvSpPr>
          <p:cNvPr id="122" name="Google Shape;122;p19"/>
          <p:cNvSpPr txBox="1"/>
          <p:nvPr/>
        </p:nvSpPr>
        <p:spPr>
          <a:xfrm>
            <a:off x="3146202" y="815511"/>
            <a:ext cx="3153309" cy="5041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2300"/>
              <a:buFont typeface="Poppins Light"/>
              <a:buNone/>
            </a:pPr>
            <a:r>
              <a:rPr b="0" i="0" lang="en-US" sz="2300" u="none" cap="none" strike="noStrike">
                <a:solidFill>
                  <a:srgbClr val="5C5C5C"/>
                </a:solidFill>
                <a:latin typeface="Poppins Light"/>
                <a:ea typeface="Poppins Light"/>
                <a:cs typeface="Poppins Light"/>
                <a:sym typeface="Poppins Light"/>
              </a:rPr>
              <a:t>Agenda Presentation</a:t>
            </a:r>
            <a:endParaRPr/>
          </a:p>
        </p:txBody>
      </p:sp>
      <p:sp>
        <p:nvSpPr>
          <p:cNvPr id="123" name="Google Shape;123;p19"/>
          <p:cNvSpPr/>
          <p:nvPr/>
        </p:nvSpPr>
        <p:spPr>
          <a:xfrm>
            <a:off x="15146866" y="5424085"/>
            <a:ext cx="916782" cy="92657"/>
          </a:xfrm>
          <a:prstGeom prst="rect">
            <a:avLst/>
          </a:prstGeom>
          <a:solidFill>
            <a:srgbClr val="B3B3B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chairs-conference-room-digital-nomad-1181395.jpg" id="124" name="Google Shape;124;p19"/>
          <p:cNvPicPr preferRelativeResize="0"/>
          <p:nvPr/>
        </p:nvPicPr>
        <p:blipFill rotWithShape="1">
          <a:blip r:embed="rId3">
            <a:alphaModFix/>
          </a:blip>
          <a:srcRect b="16633" l="23232" r="0" t="39868"/>
          <a:stretch/>
        </p:blipFill>
        <p:spPr>
          <a:xfrm>
            <a:off x="-77788" y="2584913"/>
            <a:ext cx="13225925" cy="1122600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0"/>
          <p:cNvSpPr txBox="1"/>
          <p:nvPr/>
        </p:nvSpPr>
        <p:spPr>
          <a:xfrm>
            <a:off x="1524000" y="6828317"/>
            <a:ext cx="3512440" cy="421639"/>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July 13, 2022 | 12 PM - 6 PM</a:t>
            </a:r>
            <a:endParaRPr/>
          </a:p>
        </p:txBody>
      </p:sp>
      <p:sp>
        <p:nvSpPr>
          <p:cNvPr id="130" name="Google Shape;130;p20"/>
          <p:cNvSpPr txBox="1"/>
          <p:nvPr/>
        </p:nvSpPr>
        <p:spPr>
          <a:xfrm>
            <a:off x="1524000" y="7295026"/>
            <a:ext cx="4785970" cy="421639"/>
          </a:xfrm>
          <a:prstGeom prst="rect">
            <a:avLst/>
          </a:prstGeom>
          <a:noFill/>
          <a:ln>
            <a:noFill/>
          </a:ln>
        </p:spPr>
        <p:txBody>
          <a:bodyPr anchorCtr="0" anchor="t" bIns="50800" lIns="50800" spcFirstLastPara="1" rIns="50800" wrap="square" tIns="50800">
            <a:noAutofit/>
          </a:bodyPr>
          <a:lstStyle/>
          <a:p>
            <a:pPr indent="0" lvl="0" marL="0" marR="0" rtl="0" algn="l">
              <a:lnSpc>
                <a:spcPct val="216666"/>
              </a:lnSpc>
              <a:spcBef>
                <a:spcPts val="0"/>
              </a:spcBef>
              <a:spcAft>
                <a:spcPts val="0"/>
              </a:spcAft>
              <a:buClr>
                <a:srgbClr val="000000"/>
              </a:buClr>
              <a:buSzPts val="1800"/>
              <a:buFont typeface="Poppins ExtraLight"/>
              <a:buNone/>
            </a:pPr>
            <a:r>
              <a:rPr b="0" i="0" lang="en-US" sz="1800" u="none" cap="none" strike="noStrike">
                <a:solidFill>
                  <a:srgbClr val="000000"/>
                </a:solidFill>
                <a:latin typeface="Poppins ExtraLight"/>
                <a:ea typeface="Poppins ExtraLight"/>
                <a:cs typeface="Poppins ExtraLight"/>
                <a:sym typeface="Poppins ExtraLight"/>
              </a:rPr>
              <a:t>Bright Marketing Agency CEO Room</a:t>
            </a:r>
            <a:endParaRPr/>
          </a:p>
        </p:txBody>
      </p:sp>
      <p:sp>
        <p:nvSpPr>
          <p:cNvPr id="131" name="Google Shape;131;p20"/>
          <p:cNvSpPr txBox="1"/>
          <p:nvPr/>
        </p:nvSpPr>
        <p:spPr>
          <a:xfrm>
            <a:off x="1535228" y="8599112"/>
            <a:ext cx="7675597" cy="3627120"/>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400"/>
              <a:buFont typeface="Poppins"/>
              <a:buNone/>
            </a:pPr>
            <a:r>
              <a:rPr b="0" i="0" lang="en-US" sz="2400" u="none" cap="none" strike="noStrike">
                <a:solidFill>
                  <a:srgbClr val="929292"/>
                </a:solidFill>
                <a:latin typeface="Poppins"/>
                <a:ea typeface="Poppins"/>
                <a:cs typeface="Poppins"/>
                <a:sym typeface="Poppins"/>
              </a:rPr>
              <a:t>This newly developed project called “COLLECTIVE” promotes different collections of products customized and developed by our Junior Marketing Developers. Ideally, the products from this project can be sold up to $15 which is enough to be donated for the office renovation and computer upgrade of the non-government office called “AFRICAN KIDS FOUNDATION”.</a:t>
            </a:r>
            <a:endParaRPr/>
          </a:p>
        </p:txBody>
      </p:sp>
      <p:sp>
        <p:nvSpPr>
          <p:cNvPr id="132" name="Google Shape;132;p20"/>
          <p:cNvSpPr txBox="1"/>
          <p:nvPr>
            <p:ph type="title"/>
          </p:nvPr>
        </p:nvSpPr>
        <p:spPr>
          <a:xfrm>
            <a:off x="1523917" y="5232647"/>
            <a:ext cx="5644200" cy="1235400"/>
          </a:xfrm>
          <a:prstGeom prst="rect">
            <a:avLst/>
          </a:prstGeom>
          <a:noFill/>
          <a:ln>
            <a:noFill/>
          </a:ln>
        </p:spPr>
        <p:txBody>
          <a:bodyPr anchorCtr="0" anchor="t" bIns="50800" lIns="50800" spcFirstLastPara="1" rIns="50800" wrap="square" tIns="50800">
            <a:noAutofit/>
          </a:bodyPr>
          <a:lstStyle/>
          <a:p>
            <a:pPr indent="0" lvl="0" marL="0" rtl="0" algn="l">
              <a:lnSpc>
                <a:spcPct val="356451"/>
              </a:lnSpc>
              <a:spcBef>
                <a:spcPts val="0"/>
              </a:spcBef>
              <a:spcAft>
                <a:spcPts val="0"/>
              </a:spcAft>
              <a:buClr>
                <a:srgbClr val="5E5E5E"/>
              </a:buClr>
              <a:buSzPts val="6200"/>
              <a:buFont typeface="Poppins"/>
              <a:buNone/>
            </a:pPr>
            <a:r>
              <a:rPr b="0" i="0" lang="en-US" sz="6200" u="none" cap="none" strike="noStrike">
                <a:solidFill>
                  <a:srgbClr val="5E5E5E"/>
                </a:solidFill>
                <a:latin typeface="Poppins"/>
                <a:ea typeface="Poppins"/>
                <a:cs typeface="Poppins"/>
                <a:sym typeface="Poppins"/>
              </a:rPr>
              <a:t>Collective</a:t>
            </a:r>
            <a:endParaRPr/>
          </a:p>
        </p:txBody>
      </p:sp>
      <p:sp>
        <p:nvSpPr>
          <p:cNvPr id="133" name="Google Shape;133;p20"/>
          <p:cNvSpPr/>
          <p:nvPr/>
        </p:nvSpPr>
        <p:spPr>
          <a:xfrm>
            <a:off x="1577704" y="0"/>
            <a:ext cx="469802" cy="504189"/>
          </a:xfrm>
          <a:prstGeom prst="rect">
            <a:avLst/>
          </a:prstGeom>
          <a:solidFill>
            <a:srgbClr val="5C5C5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4" name="Google Shape;134;p20"/>
          <p:cNvSpPr txBox="1"/>
          <p:nvPr/>
        </p:nvSpPr>
        <p:spPr>
          <a:xfrm>
            <a:off x="1493351" y="626917"/>
            <a:ext cx="1768908" cy="75437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3600"/>
              <a:buFont typeface="Poppins"/>
              <a:buNone/>
            </a:pPr>
            <a:r>
              <a:rPr b="1" i="0" lang="en-US" sz="3600" u="none" cap="none" strike="noStrike">
                <a:solidFill>
                  <a:srgbClr val="5C5C5C"/>
                </a:solidFill>
                <a:latin typeface="Poppins"/>
                <a:ea typeface="Poppins"/>
                <a:cs typeface="Poppins"/>
                <a:sym typeface="Poppins"/>
              </a:rPr>
              <a:t>Bright.</a:t>
            </a:r>
            <a:endParaRPr/>
          </a:p>
        </p:txBody>
      </p:sp>
      <p:sp>
        <p:nvSpPr>
          <p:cNvPr id="135" name="Google Shape;135;p20"/>
          <p:cNvSpPr txBox="1"/>
          <p:nvPr/>
        </p:nvSpPr>
        <p:spPr>
          <a:xfrm>
            <a:off x="3146202" y="815511"/>
            <a:ext cx="3153309" cy="5041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2300"/>
              <a:buFont typeface="Poppins Light"/>
              <a:buNone/>
            </a:pPr>
            <a:r>
              <a:rPr b="0" i="0" lang="en-US" sz="2300" u="none" cap="none" strike="noStrike">
                <a:solidFill>
                  <a:srgbClr val="5C5C5C"/>
                </a:solidFill>
                <a:latin typeface="Poppins Light"/>
                <a:ea typeface="Poppins Light"/>
                <a:cs typeface="Poppins Light"/>
                <a:sym typeface="Poppins Light"/>
              </a:rPr>
              <a:t>Agenda Presentation</a:t>
            </a:r>
            <a:endParaRPr/>
          </a:p>
        </p:txBody>
      </p:sp>
      <p:sp>
        <p:nvSpPr>
          <p:cNvPr id="136" name="Google Shape;136;p20"/>
          <p:cNvSpPr/>
          <p:nvPr/>
        </p:nvSpPr>
        <p:spPr>
          <a:xfrm>
            <a:off x="1583266" y="6654800"/>
            <a:ext cx="916782" cy="92656"/>
          </a:xfrm>
          <a:prstGeom prst="rect">
            <a:avLst/>
          </a:prstGeom>
          <a:solidFill>
            <a:srgbClr val="B3B3B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descr="businessmen-businesspeople-businesswomen-1249158.jpg" id="137" name="Google Shape;137;p20"/>
          <p:cNvPicPr preferRelativeResize="0"/>
          <p:nvPr/>
        </p:nvPicPr>
        <p:blipFill rotWithShape="1">
          <a:blip r:embed="rId3">
            <a:alphaModFix/>
          </a:blip>
          <a:srcRect b="0" l="6408" r="16215" t="0"/>
          <a:stretch/>
        </p:blipFill>
        <p:spPr>
          <a:xfrm>
            <a:off x="11225212" y="2584913"/>
            <a:ext cx="13225925" cy="1122600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1" name="Shape 141"/>
        <p:cNvGrpSpPr/>
        <p:nvPr/>
      </p:nvGrpSpPr>
      <p:grpSpPr>
        <a:xfrm>
          <a:off x="0" y="0"/>
          <a:ext cx="0" cy="0"/>
          <a:chOff x="0" y="0"/>
          <a:chExt cx="0" cy="0"/>
        </a:xfrm>
      </p:grpSpPr>
      <p:pic>
        <p:nvPicPr>
          <p:cNvPr descr="pang-yuhao-1399040-unsplash.jpg" id="142" name="Google Shape;142;p21"/>
          <p:cNvPicPr preferRelativeResize="0"/>
          <p:nvPr/>
        </p:nvPicPr>
        <p:blipFill rotWithShape="1">
          <a:blip r:embed="rId3">
            <a:alphaModFix/>
          </a:blip>
          <a:srcRect b="22557" l="0" r="0" t="29452"/>
          <a:stretch/>
        </p:blipFill>
        <p:spPr>
          <a:xfrm>
            <a:off x="3611" y="1625103"/>
            <a:ext cx="24376777" cy="6582074"/>
          </a:xfrm>
          <a:prstGeom prst="rect">
            <a:avLst/>
          </a:prstGeom>
          <a:noFill/>
          <a:ln>
            <a:noFill/>
          </a:ln>
        </p:spPr>
      </p:pic>
      <p:sp>
        <p:nvSpPr>
          <p:cNvPr id="143" name="Google Shape;143;p21"/>
          <p:cNvSpPr txBox="1"/>
          <p:nvPr/>
        </p:nvSpPr>
        <p:spPr>
          <a:xfrm>
            <a:off x="1548937" y="9024048"/>
            <a:ext cx="16789404" cy="2049779"/>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2600"/>
              <a:buFont typeface="Poppins"/>
              <a:buNone/>
            </a:pPr>
            <a:r>
              <a:rPr b="0" i="0" lang="en-US" sz="2600" u="none" cap="none" strike="noStrike">
                <a:solidFill>
                  <a:srgbClr val="929292"/>
                </a:solidFill>
                <a:latin typeface="Poppins"/>
                <a:ea typeface="Poppins"/>
                <a:cs typeface="Poppins"/>
                <a:sym typeface="Poppins"/>
              </a:rPr>
              <a:t>First established in 2005 by Ben Olson, Bright Marketing Agency is a proud provider of superior marketing guidelines and plans. With nearly 13 years of experience, Bright Marketing Agency has been providing excellent products for a variety of marketing companies. Today, the agency has 5 fully operating branches across the country.</a:t>
            </a:r>
            <a:endParaRPr/>
          </a:p>
        </p:txBody>
      </p:sp>
      <p:sp>
        <p:nvSpPr>
          <p:cNvPr id="144" name="Google Shape;144;p21"/>
          <p:cNvSpPr txBox="1"/>
          <p:nvPr/>
        </p:nvSpPr>
        <p:spPr>
          <a:xfrm>
            <a:off x="1468172" y="3360718"/>
            <a:ext cx="11588125" cy="3146802"/>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9600"/>
              <a:buFont typeface="Poppins Medium"/>
              <a:buNone/>
            </a:pPr>
            <a:r>
              <a:rPr b="0" i="0" lang="en-US" sz="9600" u="none" cap="none" strike="noStrike">
                <a:solidFill>
                  <a:srgbClr val="FFFFFF"/>
                </a:solidFill>
                <a:latin typeface="Poppins Medium"/>
                <a:ea typeface="Poppins Medium"/>
                <a:cs typeface="Poppins Medium"/>
                <a:sym typeface="Poppins Medium"/>
              </a:rPr>
              <a:t>History of</a:t>
            </a:r>
            <a:endParaRPr/>
          </a:p>
          <a:p>
            <a:pPr indent="0" lvl="0" marL="0" marR="0" rtl="0" algn="l">
              <a:lnSpc>
                <a:spcPct val="100000"/>
              </a:lnSpc>
              <a:spcBef>
                <a:spcPts val="0"/>
              </a:spcBef>
              <a:spcAft>
                <a:spcPts val="0"/>
              </a:spcAft>
              <a:buClr>
                <a:srgbClr val="FFFFFF"/>
              </a:buClr>
              <a:buSzPts val="9600"/>
              <a:buFont typeface="Poppins Medium"/>
              <a:buNone/>
            </a:pPr>
            <a:r>
              <a:rPr b="0" i="0" lang="en-US" sz="9600" u="none" cap="none" strike="noStrike">
                <a:solidFill>
                  <a:srgbClr val="FFFFFF"/>
                </a:solidFill>
                <a:latin typeface="Poppins Medium"/>
                <a:ea typeface="Poppins Medium"/>
                <a:cs typeface="Poppins Medium"/>
                <a:sym typeface="Poppins Medium"/>
              </a:rPr>
              <a:t>Company</a:t>
            </a:r>
            <a:endParaRPr/>
          </a:p>
        </p:txBody>
      </p:sp>
      <p:sp>
        <p:nvSpPr>
          <p:cNvPr id="145" name="Google Shape;145;p21"/>
          <p:cNvSpPr/>
          <p:nvPr/>
        </p:nvSpPr>
        <p:spPr>
          <a:xfrm>
            <a:off x="1577704" y="0"/>
            <a:ext cx="469802" cy="504189"/>
          </a:xfrm>
          <a:prstGeom prst="rect">
            <a:avLst/>
          </a:prstGeom>
          <a:solidFill>
            <a:srgbClr val="5C5C5C"/>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6" name="Google Shape;146;p21"/>
          <p:cNvSpPr txBox="1"/>
          <p:nvPr/>
        </p:nvSpPr>
        <p:spPr>
          <a:xfrm>
            <a:off x="1493351" y="626917"/>
            <a:ext cx="1768908" cy="754378"/>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3600"/>
              <a:buFont typeface="Poppins"/>
              <a:buNone/>
            </a:pPr>
            <a:r>
              <a:rPr b="1" i="0" lang="en-US" sz="3600" u="none" cap="none" strike="noStrike">
                <a:solidFill>
                  <a:srgbClr val="5C5C5C"/>
                </a:solidFill>
                <a:latin typeface="Poppins"/>
                <a:ea typeface="Poppins"/>
                <a:cs typeface="Poppins"/>
                <a:sym typeface="Poppins"/>
              </a:rPr>
              <a:t>Bright.</a:t>
            </a:r>
            <a:endParaRPr/>
          </a:p>
        </p:txBody>
      </p:sp>
      <p:sp>
        <p:nvSpPr>
          <p:cNvPr id="147" name="Google Shape;147;p21"/>
          <p:cNvSpPr txBox="1"/>
          <p:nvPr/>
        </p:nvSpPr>
        <p:spPr>
          <a:xfrm>
            <a:off x="3146202" y="815511"/>
            <a:ext cx="3153309" cy="504189"/>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5C5C5C"/>
              </a:buClr>
              <a:buSzPts val="2300"/>
              <a:buFont typeface="Poppins Light"/>
              <a:buNone/>
            </a:pPr>
            <a:r>
              <a:rPr b="0" i="0" lang="en-US" sz="2300" u="none" cap="none" strike="noStrike">
                <a:solidFill>
                  <a:srgbClr val="5C5C5C"/>
                </a:solidFill>
                <a:latin typeface="Poppins Light"/>
                <a:ea typeface="Poppins Light"/>
                <a:cs typeface="Poppins Light"/>
                <a:sym typeface="Poppins Light"/>
              </a:rPr>
              <a:t>Agenda Presentation</a:t>
            </a:r>
            <a:endParaRPr/>
          </a:p>
        </p:txBody>
      </p:sp>
      <p:sp>
        <p:nvSpPr>
          <p:cNvPr id="148" name="Google Shape;148;p21"/>
          <p:cNvSpPr/>
          <p:nvPr/>
        </p:nvSpPr>
        <p:spPr>
          <a:xfrm>
            <a:off x="1583266" y="6553200"/>
            <a:ext cx="916782" cy="92656"/>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2" name="Shape 152"/>
        <p:cNvGrpSpPr/>
        <p:nvPr/>
      </p:nvGrpSpPr>
      <p:grpSpPr>
        <a:xfrm>
          <a:off x="0" y="0"/>
          <a:ext cx="0" cy="0"/>
          <a:chOff x="0" y="0"/>
          <a:chExt cx="0" cy="0"/>
        </a:xfrm>
      </p:grpSpPr>
      <p:pic>
        <p:nvPicPr>
          <p:cNvPr descr="architectural-design-architecture-building-532568.jpg" id="153" name="Google Shape;153;p22"/>
          <p:cNvPicPr preferRelativeResize="0"/>
          <p:nvPr/>
        </p:nvPicPr>
        <p:blipFill rotWithShape="1">
          <a:blip r:embed="rId3">
            <a:alphaModFix/>
          </a:blip>
          <a:srcRect b="7976" l="0" r="0" t="7976"/>
          <a:stretch/>
        </p:blipFill>
        <p:spPr>
          <a:xfrm>
            <a:off x="-46832" y="-140677"/>
            <a:ext cx="24477664" cy="13903570"/>
          </a:xfrm>
          <a:prstGeom prst="rect">
            <a:avLst/>
          </a:prstGeom>
          <a:noFill/>
          <a:ln>
            <a:noFill/>
          </a:ln>
        </p:spPr>
      </p:pic>
      <p:sp>
        <p:nvSpPr>
          <p:cNvPr id="154" name="Google Shape;154;p22"/>
          <p:cNvSpPr txBox="1"/>
          <p:nvPr/>
        </p:nvSpPr>
        <p:spPr>
          <a:xfrm>
            <a:off x="1552756" y="5371662"/>
            <a:ext cx="11249624" cy="206005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929292"/>
              </a:buClr>
              <a:buSzPts val="3600"/>
              <a:buFont typeface="Poppins Light"/>
              <a:buNone/>
            </a:pPr>
            <a:r>
              <a:rPr b="0" i="0" lang="en-US" sz="3600" u="none" cap="none" strike="noStrike">
                <a:solidFill>
                  <a:srgbClr val="929292"/>
                </a:solidFill>
                <a:latin typeface="Poppins Light"/>
                <a:ea typeface="Poppins Light"/>
                <a:cs typeface="Poppins Light"/>
                <a:sym typeface="Poppins Light"/>
              </a:rPr>
              <a:t>“We genuinely developed these products for all people to provide more convenient, simplified, and effective service. ”</a:t>
            </a:r>
            <a:endParaRPr/>
          </a:p>
        </p:txBody>
      </p:sp>
      <p:sp>
        <p:nvSpPr>
          <p:cNvPr id="155" name="Google Shape;155;p22"/>
          <p:cNvSpPr txBox="1"/>
          <p:nvPr/>
        </p:nvSpPr>
        <p:spPr>
          <a:xfrm>
            <a:off x="1569773" y="7877175"/>
            <a:ext cx="7335940" cy="552450"/>
          </a:xfrm>
          <a:prstGeom prst="rect">
            <a:avLst/>
          </a:prstGeom>
          <a:noFill/>
          <a:ln>
            <a:noFill/>
          </a:ln>
        </p:spPr>
        <p:txBody>
          <a:bodyPr anchorCtr="0" anchor="ctr" bIns="50800" lIns="50800" spcFirstLastPara="1" rIns="50800" wrap="square" tIns="50800">
            <a:noAutofit/>
          </a:bodyPr>
          <a:lstStyle/>
          <a:p>
            <a:pPr indent="0" lvl="0" marL="0" marR="0" rtl="0" algn="just">
              <a:lnSpc>
                <a:spcPct val="200000"/>
              </a:lnSpc>
              <a:spcBef>
                <a:spcPts val="0"/>
              </a:spcBef>
              <a:spcAft>
                <a:spcPts val="0"/>
              </a:spcAft>
              <a:buClr>
                <a:srgbClr val="929292"/>
              </a:buClr>
              <a:buSzPts val="2500"/>
              <a:buFont typeface="Poppins Light"/>
              <a:buNone/>
            </a:pPr>
            <a:r>
              <a:rPr b="0" i="0" lang="en-US" sz="2500" u="none" cap="none" strike="noStrike">
                <a:solidFill>
                  <a:srgbClr val="929292"/>
                </a:solidFill>
                <a:latin typeface="Poppins Light"/>
                <a:ea typeface="Poppins Light"/>
                <a:cs typeface="Poppins Light"/>
                <a:sym typeface="Poppins Light"/>
              </a:rPr>
              <a:t>-Tiffany Bowers, 24, Junior Marketing Staff</a:t>
            </a:r>
            <a:endParaRPr/>
          </a:p>
        </p:txBody>
      </p:sp>
      <p:sp>
        <p:nvSpPr>
          <p:cNvPr id="156" name="Google Shape;156;p22"/>
          <p:cNvSpPr txBox="1"/>
          <p:nvPr/>
        </p:nvSpPr>
        <p:spPr>
          <a:xfrm>
            <a:off x="1485106" y="1203991"/>
            <a:ext cx="13507313" cy="3146802"/>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929292"/>
              </a:buClr>
              <a:buSzPts val="9600"/>
              <a:buFont typeface="Poppins Medium"/>
              <a:buNone/>
            </a:pPr>
            <a:r>
              <a:rPr b="0" i="0" lang="en-US" sz="9600" u="none" cap="none" strike="noStrike">
                <a:solidFill>
                  <a:srgbClr val="929292"/>
                </a:solidFill>
                <a:latin typeface="Poppins Medium"/>
                <a:ea typeface="Poppins Medium"/>
                <a:cs typeface="Poppins Medium"/>
                <a:sym typeface="Poppins Medium"/>
              </a:rPr>
              <a:t>Testimonials from Developers</a:t>
            </a:r>
            <a:endParaRPr/>
          </a:p>
        </p:txBody>
      </p:sp>
      <p:sp>
        <p:nvSpPr>
          <p:cNvPr id="157" name="Google Shape;157;p22"/>
          <p:cNvSpPr/>
          <p:nvPr/>
        </p:nvSpPr>
        <p:spPr>
          <a:xfrm>
            <a:off x="1583266" y="4368800"/>
            <a:ext cx="916782" cy="92656"/>
          </a:xfrm>
          <a:prstGeom prst="rect">
            <a:avLst/>
          </a:prstGeom>
          <a:solidFill>
            <a:srgbClr val="B3B3B3"/>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