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60"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Lst>
  <p:sldSz cy="13716000" cx="24384000"/>
  <p:notesSz cx="6858000" cy="9144000"/>
  <p:embeddedFontLst>
    <p:embeddedFont>
      <p:font typeface="Poppins"/>
      <p:regular r:id="rId20"/>
      <p:bold r:id="rId21"/>
      <p:italic r:id="rId22"/>
      <p:boldItalic r:id="rId23"/>
    </p:embeddedFont>
    <p:embeddedFont>
      <p:font typeface="Poppins Medium"/>
      <p:regular r:id="rId24"/>
      <p:bold r:id="rId25"/>
      <p:italic r:id="rId26"/>
      <p:boldItalic r:id="rId27"/>
    </p:embeddedFont>
    <p:embeddedFont>
      <p:font typeface="Helvetica Neue"/>
      <p:regular r:id="rId28"/>
      <p:bold r:id="rId29"/>
      <p:italic r:id="rId30"/>
      <p:boldItalic r:id="rId31"/>
    </p:embeddedFont>
    <p:embeddedFont>
      <p:font typeface="Helvetica Neue Light"/>
      <p:regular r:id="rId32"/>
      <p:bold r:id="rId33"/>
      <p:italic r:id="rId34"/>
      <p:boldItalic r:id="rId3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_rels/presentation.xml.rels><?xml version="1.0" encoding="UTF-8" standalone="yes"?><Relationships xmlns="http://schemas.openxmlformats.org/package/2006/relationships"><Relationship Id="rId20" Type="http://schemas.openxmlformats.org/officeDocument/2006/relationships/font" Target="fonts/Poppins-regular.fntdata"/><Relationship Id="rId22" Type="http://schemas.openxmlformats.org/officeDocument/2006/relationships/font" Target="fonts/Poppins-italic.fntdata"/><Relationship Id="rId21" Type="http://schemas.openxmlformats.org/officeDocument/2006/relationships/font" Target="fonts/Poppins-bold.fntdata"/><Relationship Id="rId24" Type="http://schemas.openxmlformats.org/officeDocument/2006/relationships/font" Target="fonts/PoppinsMedium-regular.fntdata"/><Relationship Id="rId23" Type="http://schemas.openxmlformats.org/officeDocument/2006/relationships/font" Target="fonts/Poppins-boldItalic.fnt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font" Target="fonts/PoppinsMedium-italic.fntdata"/><Relationship Id="rId25" Type="http://schemas.openxmlformats.org/officeDocument/2006/relationships/font" Target="fonts/PoppinsMedium-bold.fntdata"/><Relationship Id="rId28" Type="http://schemas.openxmlformats.org/officeDocument/2006/relationships/font" Target="fonts/HelveticaNeue-regular.fntdata"/><Relationship Id="rId27" Type="http://schemas.openxmlformats.org/officeDocument/2006/relationships/font" Target="fonts/PoppinsMedium-boldItalic.fntdata"/><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font" Target="fonts/HelveticaNeue-bold.fntdata"/><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font" Target="fonts/HelveticaNeue-boldItalic.fntdata"/><Relationship Id="rId30" Type="http://schemas.openxmlformats.org/officeDocument/2006/relationships/font" Target="fonts/HelveticaNeue-italic.fntdata"/><Relationship Id="rId11" Type="http://schemas.openxmlformats.org/officeDocument/2006/relationships/slide" Target="slides/slide7.xml"/><Relationship Id="rId33" Type="http://schemas.openxmlformats.org/officeDocument/2006/relationships/font" Target="fonts/HelveticaNeueLight-bold.fntdata"/><Relationship Id="rId10" Type="http://schemas.openxmlformats.org/officeDocument/2006/relationships/slide" Target="slides/slide6.xml"/><Relationship Id="rId32" Type="http://schemas.openxmlformats.org/officeDocument/2006/relationships/font" Target="fonts/HelveticaNeueLight-regular.fntdata"/><Relationship Id="rId13" Type="http://schemas.openxmlformats.org/officeDocument/2006/relationships/slide" Target="slides/slide9.xml"/><Relationship Id="rId35" Type="http://schemas.openxmlformats.org/officeDocument/2006/relationships/font" Target="fonts/HelveticaNeueLight-boldItalic.fntdata"/><Relationship Id="rId12" Type="http://schemas.openxmlformats.org/officeDocument/2006/relationships/slide" Target="slides/slide8.xml"/><Relationship Id="rId34" Type="http://schemas.openxmlformats.org/officeDocument/2006/relationships/font" Target="fonts/HelveticaNeueLight-italic.fntdata"/><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 name="Google Shape;4;n"/>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1pPr>
            <a:lvl2pPr indent="-228600" lvl="1" marL="9144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2pPr>
            <a:lvl3pPr indent="-228600" lvl="2" marL="13716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3pPr>
            <a:lvl4pPr indent="-228600" lvl="3" marL="18288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4pPr>
            <a:lvl5pPr indent="-228600" lvl="4" marL="22860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5pPr>
            <a:lvl6pPr indent="-228600" lvl="5" marL="27432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6pPr>
            <a:lvl7pPr indent="-228600" lvl="6" marL="32004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7pPr>
            <a:lvl8pPr indent="-228600" lvl="7" marL="36576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8pPr>
            <a:lvl9pPr indent="-228600" lvl="8" marL="41148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5" name="Shape 55"/>
        <p:cNvGrpSpPr/>
        <p:nvPr/>
      </p:nvGrpSpPr>
      <p:grpSpPr>
        <a:xfrm>
          <a:off x="0" y="0"/>
          <a:ext cx="0" cy="0"/>
          <a:chOff x="0" y="0"/>
          <a:chExt cx="0" cy="0"/>
        </a:xfrm>
      </p:grpSpPr>
      <p:sp>
        <p:nvSpPr>
          <p:cNvPr id="56" name="Google Shape;56;p1: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7" name="Google Shape;57;p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5" name="Shape 185"/>
        <p:cNvGrpSpPr/>
        <p:nvPr/>
      </p:nvGrpSpPr>
      <p:grpSpPr>
        <a:xfrm>
          <a:off x="0" y="0"/>
          <a:ext cx="0" cy="0"/>
          <a:chOff x="0" y="0"/>
          <a:chExt cx="0" cy="0"/>
        </a:xfrm>
      </p:grpSpPr>
      <p:sp>
        <p:nvSpPr>
          <p:cNvPr id="186" name="Google Shape;186;p10: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7" name="Google Shape;187;p1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7" name="Shape 197"/>
        <p:cNvGrpSpPr/>
        <p:nvPr/>
      </p:nvGrpSpPr>
      <p:grpSpPr>
        <a:xfrm>
          <a:off x="0" y="0"/>
          <a:ext cx="0" cy="0"/>
          <a:chOff x="0" y="0"/>
          <a:chExt cx="0" cy="0"/>
        </a:xfrm>
      </p:grpSpPr>
      <p:sp>
        <p:nvSpPr>
          <p:cNvPr id="198" name="Google Shape;198;p11: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9" name="Google Shape;199;p1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6" name="Shape 216"/>
        <p:cNvGrpSpPr/>
        <p:nvPr/>
      </p:nvGrpSpPr>
      <p:grpSpPr>
        <a:xfrm>
          <a:off x="0" y="0"/>
          <a:ext cx="0" cy="0"/>
          <a:chOff x="0" y="0"/>
          <a:chExt cx="0" cy="0"/>
        </a:xfrm>
      </p:grpSpPr>
      <p:sp>
        <p:nvSpPr>
          <p:cNvPr id="217" name="Google Shape;217;p12: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8" name="Google Shape;218;p1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9" name="Shape 229"/>
        <p:cNvGrpSpPr/>
        <p:nvPr/>
      </p:nvGrpSpPr>
      <p:grpSpPr>
        <a:xfrm>
          <a:off x="0" y="0"/>
          <a:ext cx="0" cy="0"/>
          <a:chOff x="0" y="0"/>
          <a:chExt cx="0" cy="0"/>
        </a:xfrm>
      </p:grpSpPr>
      <p:sp>
        <p:nvSpPr>
          <p:cNvPr id="230" name="Google Shape;230;p13: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1" name="Google Shape;231;p1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4" name="Shape 244"/>
        <p:cNvGrpSpPr/>
        <p:nvPr/>
      </p:nvGrpSpPr>
      <p:grpSpPr>
        <a:xfrm>
          <a:off x="0" y="0"/>
          <a:ext cx="0" cy="0"/>
          <a:chOff x="0" y="0"/>
          <a:chExt cx="0" cy="0"/>
        </a:xfrm>
      </p:grpSpPr>
      <p:sp>
        <p:nvSpPr>
          <p:cNvPr id="245" name="Google Shape;245;p14: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6" name="Google Shape;246;p1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4" name="Shape 264"/>
        <p:cNvGrpSpPr/>
        <p:nvPr/>
      </p:nvGrpSpPr>
      <p:grpSpPr>
        <a:xfrm>
          <a:off x="0" y="0"/>
          <a:ext cx="0" cy="0"/>
          <a:chOff x="0" y="0"/>
          <a:chExt cx="0" cy="0"/>
        </a:xfrm>
      </p:grpSpPr>
      <p:sp>
        <p:nvSpPr>
          <p:cNvPr id="265" name="Google Shape;265;p15: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6" name="Google Shape;266;p1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0" name="Shape 70"/>
        <p:cNvGrpSpPr/>
        <p:nvPr/>
      </p:nvGrpSpPr>
      <p:grpSpPr>
        <a:xfrm>
          <a:off x="0" y="0"/>
          <a:ext cx="0" cy="0"/>
          <a:chOff x="0" y="0"/>
          <a:chExt cx="0" cy="0"/>
        </a:xfrm>
      </p:grpSpPr>
      <p:sp>
        <p:nvSpPr>
          <p:cNvPr id="71" name="Google Shape;71;p2: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2" name="Google Shape;72;p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2" name="Shape 92"/>
        <p:cNvGrpSpPr/>
        <p:nvPr/>
      </p:nvGrpSpPr>
      <p:grpSpPr>
        <a:xfrm>
          <a:off x="0" y="0"/>
          <a:ext cx="0" cy="0"/>
          <a:chOff x="0" y="0"/>
          <a:chExt cx="0" cy="0"/>
        </a:xfrm>
      </p:grpSpPr>
      <p:sp>
        <p:nvSpPr>
          <p:cNvPr id="93" name="Google Shape;93;p3: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4" name="Google Shape;94;p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6" name="Shape 106"/>
        <p:cNvGrpSpPr/>
        <p:nvPr/>
      </p:nvGrpSpPr>
      <p:grpSpPr>
        <a:xfrm>
          <a:off x="0" y="0"/>
          <a:ext cx="0" cy="0"/>
          <a:chOff x="0" y="0"/>
          <a:chExt cx="0" cy="0"/>
        </a:xfrm>
      </p:grpSpPr>
      <p:sp>
        <p:nvSpPr>
          <p:cNvPr id="107" name="Google Shape;107;p4: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8" name="Google Shape;108;p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0" name="Shape 120"/>
        <p:cNvGrpSpPr/>
        <p:nvPr/>
      </p:nvGrpSpPr>
      <p:grpSpPr>
        <a:xfrm>
          <a:off x="0" y="0"/>
          <a:ext cx="0" cy="0"/>
          <a:chOff x="0" y="0"/>
          <a:chExt cx="0" cy="0"/>
        </a:xfrm>
      </p:grpSpPr>
      <p:sp>
        <p:nvSpPr>
          <p:cNvPr id="121" name="Google Shape;121;p5: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2" name="Google Shape;122;p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3" name="Shape 133"/>
        <p:cNvGrpSpPr/>
        <p:nvPr/>
      </p:nvGrpSpPr>
      <p:grpSpPr>
        <a:xfrm>
          <a:off x="0" y="0"/>
          <a:ext cx="0" cy="0"/>
          <a:chOff x="0" y="0"/>
          <a:chExt cx="0" cy="0"/>
        </a:xfrm>
      </p:grpSpPr>
      <p:sp>
        <p:nvSpPr>
          <p:cNvPr id="134" name="Google Shape;134;p6: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5" name="Google Shape;135;p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6" name="Shape 146"/>
        <p:cNvGrpSpPr/>
        <p:nvPr/>
      </p:nvGrpSpPr>
      <p:grpSpPr>
        <a:xfrm>
          <a:off x="0" y="0"/>
          <a:ext cx="0" cy="0"/>
          <a:chOff x="0" y="0"/>
          <a:chExt cx="0" cy="0"/>
        </a:xfrm>
      </p:grpSpPr>
      <p:sp>
        <p:nvSpPr>
          <p:cNvPr id="147" name="Google Shape;147;p7: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8" name="Google Shape;148;p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9" name="Shape 159"/>
        <p:cNvGrpSpPr/>
        <p:nvPr/>
      </p:nvGrpSpPr>
      <p:grpSpPr>
        <a:xfrm>
          <a:off x="0" y="0"/>
          <a:ext cx="0" cy="0"/>
          <a:chOff x="0" y="0"/>
          <a:chExt cx="0" cy="0"/>
        </a:xfrm>
      </p:grpSpPr>
      <p:sp>
        <p:nvSpPr>
          <p:cNvPr id="160" name="Google Shape;160;p8: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1" name="Google Shape;161;p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1" name="Shape 171"/>
        <p:cNvGrpSpPr/>
        <p:nvPr/>
      </p:nvGrpSpPr>
      <p:grpSpPr>
        <a:xfrm>
          <a:off x="0" y="0"/>
          <a:ext cx="0" cy="0"/>
          <a:chOff x="0" y="0"/>
          <a:chExt cx="0" cy="0"/>
        </a:xfrm>
      </p:grpSpPr>
      <p:sp>
        <p:nvSpPr>
          <p:cNvPr id="172" name="Google Shape;172;p9: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3" name="Google Shape;173;p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mp; Subtitle" type="title">
  <p:cSld name="TITLE">
    <p:spTree>
      <p:nvGrpSpPr>
        <p:cNvPr id="9" name="Shape 9"/>
        <p:cNvGrpSpPr/>
        <p:nvPr/>
      </p:nvGrpSpPr>
      <p:grpSpPr>
        <a:xfrm>
          <a:off x="0" y="0"/>
          <a:ext cx="0" cy="0"/>
          <a:chOff x="0" y="0"/>
          <a:chExt cx="0" cy="0"/>
        </a:xfrm>
      </p:grpSpPr>
      <p:sp>
        <p:nvSpPr>
          <p:cNvPr id="10" name="Google Shape;10;p2"/>
          <p:cNvSpPr txBox="1"/>
          <p:nvPr>
            <p:ph type="title"/>
          </p:nvPr>
        </p:nvSpPr>
        <p:spPr>
          <a:xfrm>
            <a:off x="1778000" y="2298700"/>
            <a:ext cx="20828000" cy="4648200"/>
          </a:xfrm>
          <a:prstGeom prst="rect">
            <a:avLst/>
          </a:prstGeom>
          <a:noFill/>
          <a:ln>
            <a:noFill/>
          </a:ln>
        </p:spPr>
        <p:txBody>
          <a:bodyPr anchorCtr="0" anchor="b" bIns="50800" lIns="50800" spcFirstLastPara="1" rIns="50800" wrap="square" tIns="50800">
            <a:no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11" name="Google Shape;11;p2"/>
          <p:cNvSpPr txBox="1"/>
          <p:nvPr>
            <p:ph idx="1" type="body"/>
          </p:nvPr>
        </p:nvSpPr>
        <p:spPr>
          <a:xfrm>
            <a:off x="1778000" y="7073900"/>
            <a:ext cx="20828000" cy="1587500"/>
          </a:xfrm>
          <a:prstGeom prst="rect">
            <a:avLst/>
          </a:prstGeom>
          <a:noFill/>
          <a:ln>
            <a:noFill/>
          </a:ln>
        </p:spPr>
        <p:txBody>
          <a:bodyPr anchorCtr="0" anchor="t" bIns="50800" lIns="50800" spcFirstLastPara="1" rIns="50800" wrap="square" tIns="50800">
            <a:noAutofit/>
          </a:bodyPr>
          <a:lstStyle>
            <a:lvl1pPr indent="-228600" lvl="0" marL="457200" algn="ctr">
              <a:lnSpc>
                <a:spcPct val="321052"/>
              </a:lnSpc>
              <a:spcBef>
                <a:spcPts val="4500"/>
              </a:spcBef>
              <a:spcAft>
                <a:spcPts val="0"/>
              </a:spcAft>
              <a:buClr>
                <a:srgbClr val="FFFFFF"/>
              </a:buClr>
              <a:buSzPts val="3800"/>
              <a:buFont typeface="Poppins"/>
              <a:buNone/>
              <a:defRPr sz="3800">
                <a:solidFill>
                  <a:srgbClr val="FFFFFF"/>
                </a:solidFill>
                <a:latin typeface="Poppins"/>
                <a:ea typeface="Poppins"/>
                <a:cs typeface="Poppins"/>
                <a:sym typeface="Poppins"/>
              </a:defRPr>
            </a:lvl1pPr>
            <a:lvl2pPr indent="-228600" lvl="1" marL="914400" algn="ctr">
              <a:lnSpc>
                <a:spcPct val="321052"/>
              </a:lnSpc>
              <a:spcBef>
                <a:spcPts val="4500"/>
              </a:spcBef>
              <a:spcAft>
                <a:spcPts val="0"/>
              </a:spcAft>
              <a:buClr>
                <a:srgbClr val="FFFFFF"/>
              </a:buClr>
              <a:buSzPts val="3800"/>
              <a:buFont typeface="Poppins"/>
              <a:buNone/>
              <a:defRPr sz="3800">
                <a:solidFill>
                  <a:srgbClr val="FFFFFF"/>
                </a:solidFill>
                <a:latin typeface="Poppins"/>
                <a:ea typeface="Poppins"/>
                <a:cs typeface="Poppins"/>
                <a:sym typeface="Poppins"/>
              </a:defRPr>
            </a:lvl2pPr>
            <a:lvl3pPr indent="-228600" lvl="2" marL="1371600" algn="ctr">
              <a:lnSpc>
                <a:spcPct val="321052"/>
              </a:lnSpc>
              <a:spcBef>
                <a:spcPts val="4500"/>
              </a:spcBef>
              <a:spcAft>
                <a:spcPts val="0"/>
              </a:spcAft>
              <a:buClr>
                <a:srgbClr val="FFFFFF"/>
              </a:buClr>
              <a:buSzPts val="3800"/>
              <a:buFont typeface="Poppins"/>
              <a:buNone/>
              <a:defRPr sz="3800">
                <a:solidFill>
                  <a:srgbClr val="FFFFFF"/>
                </a:solidFill>
                <a:latin typeface="Poppins"/>
                <a:ea typeface="Poppins"/>
                <a:cs typeface="Poppins"/>
                <a:sym typeface="Poppins"/>
              </a:defRPr>
            </a:lvl3pPr>
            <a:lvl4pPr indent="-228600" lvl="3" marL="1828800" algn="ctr">
              <a:lnSpc>
                <a:spcPct val="321052"/>
              </a:lnSpc>
              <a:spcBef>
                <a:spcPts val="4500"/>
              </a:spcBef>
              <a:spcAft>
                <a:spcPts val="0"/>
              </a:spcAft>
              <a:buClr>
                <a:srgbClr val="FFFFFF"/>
              </a:buClr>
              <a:buSzPts val="3800"/>
              <a:buFont typeface="Poppins"/>
              <a:buNone/>
              <a:defRPr sz="3800">
                <a:solidFill>
                  <a:srgbClr val="FFFFFF"/>
                </a:solidFill>
                <a:latin typeface="Poppins"/>
                <a:ea typeface="Poppins"/>
                <a:cs typeface="Poppins"/>
                <a:sym typeface="Poppins"/>
              </a:defRPr>
            </a:lvl4pPr>
            <a:lvl5pPr indent="-228600" lvl="4" marL="2286000" algn="ctr">
              <a:lnSpc>
                <a:spcPct val="321052"/>
              </a:lnSpc>
              <a:spcBef>
                <a:spcPts val="4500"/>
              </a:spcBef>
              <a:spcAft>
                <a:spcPts val="0"/>
              </a:spcAft>
              <a:buClr>
                <a:srgbClr val="FFFFFF"/>
              </a:buClr>
              <a:buSzPts val="3800"/>
              <a:buFont typeface="Poppins"/>
              <a:buNone/>
              <a:defRPr sz="3800">
                <a:solidFill>
                  <a:srgbClr val="FFFFFF"/>
                </a:solidFill>
                <a:latin typeface="Poppins"/>
                <a:ea typeface="Poppins"/>
                <a:cs typeface="Poppins"/>
                <a:sym typeface="Poppins"/>
              </a:defRPr>
            </a:lvl5pPr>
            <a:lvl6pPr indent="-371475" lvl="5" marL="2743200" algn="l">
              <a:lnSpc>
                <a:spcPct val="100000"/>
              </a:lnSpc>
              <a:spcBef>
                <a:spcPts val="5900"/>
              </a:spcBef>
              <a:spcAft>
                <a:spcPts val="0"/>
              </a:spcAft>
              <a:buClr>
                <a:srgbClr val="000000"/>
              </a:buClr>
              <a:buSzPts val="2250"/>
              <a:buChar char="•"/>
              <a:defRPr/>
            </a:lvl6pPr>
            <a:lvl7pPr indent="-371475" lvl="6" marL="3200400" algn="l">
              <a:lnSpc>
                <a:spcPct val="100000"/>
              </a:lnSpc>
              <a:spcBef>
                <a:spcPts val="5900"/>
              </a:spcBef>
              <a:spcAft>
                <a:spcPts val="0"/>
              </a:spcAft>
              <a:buClr>
                <a:srgbClr val="000000"/>
              </a:buClr>
              <a:buSzPts val="2250"/>
              <a:buChar char="•"/>
              <a:defRPr/>
            </a:lvl7pPr>
            <a:lvl8pPr indent="-371475" lvl="7" marL="3657600" algn="l">
              <a:lnSpc>
                <a:spcPct val="100000"/>
              </a:lnSpc>
              <a:spcBef>
                <a:spcPts val="5900"/>
              </a:spcBef>
              <a:spcAft>
                <a:spcPts val="0"/>
              </a:spcAft>
              <a:buClr>
                <a:srgbClr val="000000"/>
              </a:buClr>
              <a:buSzPts val="2250"/>
              <a:buChar char="•"/>
              <a:defRPr/>
            </a:lvl8pPr>
            <a:lvl9pPr indent="-371475" lvl="8" marL="4114800" algn="l">
              <a:lnSpc>
                <a:spcPct val="100000"/>
              </a:lnSpc>
              <a:spcBef>
                <a:spcPts val="5900"/>
              </a:spcBef>
              <a:spcAft>
                <a:spcPts val="0"/>
              </a:spcAft>
              <a:buClr>
                <a:srgbClr val="000000"/>
              </a:buClr>
              <a:buSzPts val="2250"/>
              <a:buChar char="•"/>
              <a:defRPr/>
            </a:lvl9pPr>
          </a:lstStyle>
          <a:p/>
        </p:txBody>
      </p:sp>
      <p:sp>
        <p:nvSpPr>
          <p:cNvPr id="12" name="Google Shape;12;p2"/>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noAutofit/>
          </a:bodyPr>
          <a:lstStyle>
            <a:lvl1pPr indent="0" lvl="0"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Quote">
  <p:cSld name="Quote">
    <p:spTree>
      <p:nvGrpSpPr>
        <p:cNvPr id="46" name="Shape 46"/>
        <p:cNvGrpSpPr/>
        <p:nvPr/>
      </p:nvGrpSpPr>
      <p:grpSpPr>
        <a:xfrm>
          <a:off x="0" y="0"/>
          <a:ext cx="0" cy="0"/>
          <a:chOff x="0" y="0"/>
          <a:chExt cx="0" cy="0"/>
        </a:xfrm>
      </p:grpSpPr>
      <p:sp>
        <p:nvSpPr>
          <p:cNvPr id="47" name="Google Shape;47;p11"/>
          <p:cNvSpPr txBox="1"/>
          <p:nvPr>
            <p:ph idx="1" type="body"/>
          </p:nvPr>
        </p:nvSpPr>
        <p:spPr>
          <a:xfrm>
            <a:off x="2387600" y="8953500"/>
            <a:ext cx="19621500" cy="585521"/>
          </a:xfrm>
          <a:prstGeom prst="rect">
            <a:avLst/>
          </a:prstGeom>
          <a:noFill/>
          <a:ln>
            <a:noFill/>
          </a:ln>
        </p:spPr>
        <p:txBody>
          <a:bodyPr anchorCtr="0" anchor="t" bIns="50800" lIns="50800" spcFirstLastPara="1" rIns="50800" wrap="square" tIns="50800">
            <a:noAutofit/>
          </a:bodyPr>
          <a:lstStyle>
            <a:lvl1pPr indent="-228600" lvl="0" marL="457200" algn="ctr">
              <a:lnSpc>
                <a:spcPct val="100000"/>
              </a:lnSpc>
              <a:spcBef>
                <a:spcPts val="0"/>
              </a:spcBef>
              <a:spcAft>
                <a:spcPts val="0"/>
              </a:spcAft>
              <a:buClr>
                <a:srgbClr val="000000"/>
              </a:buClr>
              <a:buSzPts val="3200"/>
              <a:buFont typeface="Helvetica Neue"/>
              <a:buNone/>
              <a:defRPr i="1" sz="3200"/>
            </a:lvl1pPr>
            <a:lvl2pPr indent="-371475" lvl="1" marL="914400" algn="l">
              <a:lnSpc>
                <a:spcPct val="100000"/>
              </a:lnSpc>
              <a:spcBef>
                <a:spcPts val="5900"/>
              </a:spcBef>
              <a:spcAft>
                <a:spcPts val="0"/>
              </a:spcAft>
              <a:buClr>
                <a:srgbClr val="000000"/>
              </a:buClr>
              <a:buSzPts val="2250"/>
              <a:buChar char="•"/>
              <a:defRPr/>
            </a:lvl2pPr>
            <a:lvl3pPr indent="-371475" lvl="2" marL="1371600" algn="l">
              <a:lnSpc>
                <a:spcPct val="100000"/>
              </a:lnSpc>
              <a:spcBef>
                <a:spcPts val="5900"/>
              </a:spcBef>
              <a:spcAft>
                <a:spcPts val="0"/>
              </a:spcAft>
              <a:buClr>
                <a:srgbClr val="000000"/>
              </a:buClr>
              <a:buSzPts val="2250"/>
              <a:buChar char="•"/>
              <a:defRPr/>
            </a:lvl3pPr>
            <a:lvl4pPr indent="-371475" lvl="3" marL="1828800" algn="l">
              <a:lnSpc>
                <a:spcPct val="100000"/>
              </a:lnSpc>
              <a:spcBef>
                <a:spcPts val="5900"/>
              </a:spcBef>
              <a:spcAft>
                <a:spcPts val="0"/>
              </a:spcAft>
              <a:buClr>
                <a:srgbClr val="000000"/>
              </a:buClr>
              <a:buSzPts val="2250"/>
              <a:buChar char="•"/>
              <a:defRPr/>
            </a:lvl4pPr>
            <a:lvl5pPr indent="-371475" lvl="4" marL="2286000" algn="l">
              <a:lnSpc>
                <a:spcPct val="100000"/>
              </a:lnSpc>
              <a:spcBef>
                <a:spcPts val="5900"/>
              </a:spcBef>
              <a:spcAft>
                <a:spcPts val="0"/>
              </a:spcAft>
              <a:buClr>
                <a:srgbClr val="000000"/>
              </a:buClr>
              <a:buSzPts val="2250"/>
              <a:buChar char="•"/>
              <a:defRPr/>
            </a:lvl5pPr>
            <a:lvl6pPr indent="-371475" lvl="5" marL="2743200" algn="l">
              <a:lnSpc>
                <a:spcPct val="100000"/>
              </a:lnSpc>
              <a:spcBef>
                <a:spcPts val="5900"/>
              </a:spcBef>
              <a:spcAft>
                <a:spcPts val="0"/>
              </a:spcAft>
              <a:buClr>
                <a:srgbClr val="000000"/>
              </a:buClr>
              <a:buSzPts val="2250"/>
              <a:buChar char="•"/>
              <a:defRPr/>
            </a:lvl6pPr>
            <a:lvl7pPr indent="-371475" lvl="6" marL="3200400" algn="l">
              <a:lnSpc>
                <a:spcPct val="100000"/>
              </a:lnSpc>
              <a:spcBef>
                <a:spcPts val="5900"/>
              </a:spcBef>
              <a:spcAft>
                <a:spcPts val="0"/>
              </a:spcAft>
              <a:buClr>
                <a:srgbClr val="000000"/>
              </a:buClr>
              <a:buSzPts val="2250"/>
              <a:buChar char="•"/>
              <a:defRPr/>
            </a:lvl7pPr>
            <a:lvl8pPr indent="-371475" lvl="7" marL="3657600" algn="l">
              <a:lnSpc>
                <a:spcPct val="100000"/>
              </a:lnSpc>
              <a:spcBef>
                <a:spcPts val="5900"/>
              </a:spcBef>
              <a:spcAft>
                <a:spcPts val="0"/>
              </a:spcAft>
              <a:buClr>
                <a:srgbClr val="000000"/>
              </a:buClr>
              <a:buSzPts val="2250"/>
              <a:buChar char="•"/>
              <a:defRPr/>
            </a:lvl8pPr>
            <a:lvl9pPr indent="-371475" lvl="8" marL="4114800" algn="l">
              <a:lnSpc>
                <a:spcPct val="100000"/>
              </a:lnSpc>
              <a:spcBef>
                <a:spcPts val="5900"/>
              </a:spcBef>
              <a:spcAft>
                <a:spcPts val="0"/>
              </a:spcAft>
              <a:buClr>
                <a:srgbClr val="000000"/>
              </a:buClr>
              <a:buSzPts val="2250"/>
              <a:buChar char="•"/>
              <a:defRPr/>
            </a:lvl9pPr>
          </a:lstStyle>
          <a:p/>
        </p:txBody>
      </p:sp>
      <p:sp>
        <p:nvSpPr>
          <p:cNvPr id="48" name="Google Shape;48;p11"/>
          <p:cNvSpPr txBox="1"/>
          <p:nvPr>
            <p:ph idx="2" type="body"/>
          </p:nvPr>
        </p:nvSpPr>
        <p:spPr>
          <a:xfrm>
            <a:off x="2387600" y="6076950"/>
            <a:ext cx="19621500" cy="825500"/>
          </a:xfrm>
          <a:prstGeom prst="rect">
            <a:avLst/>
          </a:prstGeom>
          <a:noFill/>
          <a:ln>
            <a:noFill/>
          </a:ln>
        </p:spPr>
        <p:txBody>
          <a:bodyPr anchorCtr="0" anchor="ctr" bIns="50800" lIns="50800" spcFirstLastPara="1" rIns="50800" wrap="square" tIns="50800">
            <a:noAutofit/>
          </a:bodyPr>
          <a:lstStyle>
            <a:lvl1pPr indent="-228600" lvl="0" marL="457200" algn="ctr">
              <a:lnSpc>
                <a:spcPct val="100000"/>
              </a:lnSpc>
              <a:spcBef>
                <a:spcPts val="0"/>
              </a:spcBef>
              <a:spcAft>
                <a:spcPts val="0"/>
              </a:spcAft>
              <a:buClr>
                <a:srgbClr val="000000"/>
              </a:buClr>
              <a:buSzPts val="4800"/>
              <a:buFont typeface="Helvetica Neue"/>
              <a:buNone/>
              <a:defRPr sz="4800">
                <a:latin typeface="Helvetica Neue"/>
                <a:ea typeface="Helvetica Neue"/>
                <a:cs typeface="Helvetica Neue"/>
                <a:sym typeface="Helvetica Neue"/>
              </a:defRPr>
            </a:lvl1pPr>
            <a:lvl2pPr indent="-371475" lvl="1" marL="914400" algn="l">
              <a:lnSpc>
                <a:spcPct val="100000"/>
              </a:lnSpc>
              <a:spcBef>
                <a:spcPts val="5900"/>
              </a:spcBef>
              <a:spcAft>
                <a:spcPts val="0"/>
              </a:spcAft>
              <a:buClr>
                <a:srgbClr val="000000"/>
              </a:buClr>
              <a:buSzPts val="2250"/>
              <a:buChar char="•"/>
              <a:defRPr/>
            </a:lvl2pPr>
            <a:lvl3pPr indent="-371475" lvl="2" marL="1371600" algn="l">
              <a:lnSpc>
                <a:spcPct val="100000"/>
              </a:lnSpc>
              <a:spcBef>
                <a:spcPts val="5900"/>
              </a:spcBef>
              <a:spcAft>
                <a:spcPts val="0"/>
              </a:spcAft>
              <a:buClr>
                <a:srgbClr val="000000"/>
              </a:buClr>
              <a:buSzPts val="2250"/>
              <a:buChar char="•"/>
              <a:defRPr/>
            </a:lvl3pPr>
            <a:lvl4pPr indent="-371475" lvl="3" marL="1828800" algn="l">
              <a:lnSpc>
                <a:spcPct val="100000"/>
              </a:lnSpc>
              <a:spcBef>
                <a:spcPts val="5900"/>
              </a:spcBef>
              <a:spcAft>
                <a:spcPts val="0"/>
              </a:spcAft>
              <a:buClr>
                <a:srgbClr val="000000"/>
              </a:buClr>
              <a:buSzPts val="2250"/>
              <a:buChar char="•"/>
              <a:defRPr/>
            </a:lvl4pPr>
            <a:lvl5pPr indent="-371475" lvl="4" marL="2286000" algn="l">
              <a:lnSpc>
                <a:spcPct val="100000"/>
              </a:lnSpc>
              <a:spcBef>
                <a:spcPts val="5900"/>
              </a:spcBef>
              <a:spcAft>
                <a:spcPts val="0"/>
              </a:spcAft>
              <a:buClr>
                <a:srgbClr val="000000"/>
              </a:buClr>
              <a:buSzPts val="2250"/>
              <a:buChar char="•"/>
              <a:defRPr/>
            </a:lvl5pPr>
            <a:lvl6pPr indent="-371475" lvl="5" marL="2743200" algn="l">
              <a:lnSpc>
                <a:spcPct val="100000"/>
              </a:lnSpc>
              <a:spcBef>
                <a:spcPts val="5900"/>
              </a:spcBef>
              <a:spcAft>
                <a:spcPts val="0"/>
              </a:spcAft>
              <a:buClr>
                <a:srgbClr val="000000"/>
              </a:buClr>
              <a:buSzPts val="2250"/>
              <a:buChar char="•"/>
              <a:defRPr/>
            </a:lvl6pPr>
            <a:lvl7pPr indent="-371475" lvl="6" marL="3200400" algn="l">
              <a:lnSpc>
                <a:spcPct val="100000"/>
              </a:lnSpc>
              <a:spcBef>
                <a:spcPts val="5900"/>
              </a:spcBef>
              <a:spcAft>
                <a:spcPts val="0"/>
              </a:spcAft>
              <a:buClr>
                <a:srgbClr val="000000"/>
              </a:buClr>
              <a:buSzPts val="2250"/>
              <a:buChar char="•"/>
              <a:defRPr/>
            </a:lvl7pPr>
            <a:lvl8pPr indent="-371475" lvl="7" marL="3657600" algn="l">
              <a:lnSpc>
                <a:spcPct val="100000"/>
              </a:lnSpc>
              <a:spcBef>
                <a:spcPts val="5900"/>
              </a:spcBef>
              <a:spcAft>
                <a:spcPts val="0"/>
              </a:spcAft>
              <a:buClr>
                <a:srgbClr val="000000"/>
              </a:buClr>
              <a:buSzPts val="2250"/>
              <a:buChar char="•"/>
              <a:defRPr/>
            </a:lvl8pPr>
            <a:lvl9pPr indent="-371475" lvl="8" marL="4114800" algn="l">
              <a:lnSpc>
                <a:spcPct val="100000"/>
              </a:lnSpc>
              <a:spcBef>
                <a:spcPts val="5900"/>
              </a:spcBef>
              <a:spcAft>
                <a:spcPts val="0"/>
              </a:spcAft>
              <a:buClr>
                <a:srgbClr val="000000"/>
              </a:buClr>
              <a:buSzPts val="2250"/>
              <a:buChar char="•"/>
              <a:defRPr/>
            </a:lvl9pPr>
          </a:lstStyle>
          <a:p/>
        </p:txBody>
      </p:sp>
      <p:sp>
        <p:nvSpPr>
          <p:cNvPr id="49" name="Google Shape;49;p11"/>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noAutofit/>
          </a:bodyPr>
          <a:lstStyle>
            <a:lvl1pPr indent="0" lvl="0"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hoto">
  <p:cSld name="Photo">
    <p:spTree>
      <p:nvGrpSpPr>
        <p:cNvPr id="50" name="Shape 50"/>
        <p:cNvGrpSpPr/>
        <p:nvPr/>
      </p:nvGrpSpPr>
      <p:grpSpPr>
        <a:xfrm>
          <a:off x="0" y="0"/>
          <a:ext cx="0" cy="0"/>
          <a:chOff x="0" y="0"/>
          <a:chExt cx="0" cy="0"/>
        </a:xfrm>
      </p:grpSpPr>
      <p:sp>
        <p:nvSpPr>
          <p:cNvPr id="51" name="Google Shape;51;p12"/>
          <p:cNvSpPr/>
          <p:nvPr>
            <p:ph idx="2" type="pic"/>
          </p:nvPr>
        </p:nvSpPr>
        <p:spPr>
          <a:xfrm>
            <a:off x="0" y="0"/>
            <a:ext cx="24384001" cy="13716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1pPr>
            <a:lvl2pPr lvl="1"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2pPr>
            <a:lvl3pPr lvl="2"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3pPr>
            <a:lvl4pPr lvl="3"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4pPr>
            <a:lvl5pPr lvl="4"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5pPr>
            <a:lvl6pPr lvl="5"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6pPr>
            <a:lvl7pPr lvl="6"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7pPr>
            <a:lvl8pPr lvl="7"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8pPr>
            <a:lvl9pPr lvl="8"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9pPr>
          </a:lstStyle>
          <a:p/>
        </p:txBody>
      </p:sp>
      <p:sp>
        <p:nvSpPr>
          <p:cNvPr id="52" name="Google Shape;52;p12"/>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noAutofit/>
          </a:bodyPr>
          <a:lstStyle>
            <a:lvl1pPr indent="0" lvl="0"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p:cSld name="Blank">
    <p:spTree>
      <p:nvGrpSpPr>
        <p:cNvPr id="53" name="Shape 53"/>
        <p:cNvGrpSpPr/>
        <p:nvPr/>
      </p:nvGrpSpPr>
      <p:grpSpPr>
        <a:xfrm>
          <a:off x="0" y="0"/>
          <a:ext cx="0" cy="0"/>
          <a:chOff x="0" y="0"/>
          <a:chExt cx="0" cy="0"/>
        </a:xfrm>
      </p:grpSpPr>
      <p:sp>
        <p:nvSpPr>
          <p:cNvPr id="54" name="Google Shape;54;p13"/>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noAutofit/>
          </a:bodyPr>
          <a:lstStyle>
            <a:lvl1pPr indent="0" lvl="0"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hoto - Horizontal" type="tx">
  <p:cSld name="TITLE_AND_BODY">
    <p:spTree>
      <p:nvGrpSpPr>
        <p:cNvPr id="13" name="Shape 13"/>
        <p:cNvGrpSpPr/>
        <p:nvPr/>
      </p:nvGrpSpPr>
      <p:grpSpPr>
        <a:xfrm>
          <a:off x="0" y="0"/>
          <a:ext cx="0" cy="0"/>
          <a:chOff x="0" y="0"/>
          <a:chExt cx="0" cy="0"/>
        </a:xfrm>
      </p:grpSpPr>
      <p:sp>
        <p:nvSpPr>
          <p:cNvPr id="14" name="Google Shape;14;p3"/>
          <p:cNvSpPr/>
          <p:nvPr>
            <p:ph idx="2" type="pic"/>
          </p:nvPr>
        </p:nvSpPr>
        <p:spPr>
          <a:xfrm>
            <a:off x="3125968" y="673100"/>
            <a:ext cx="18135601" cy="87376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1pPr>
            <a:lvl2pPr lvl="1"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2pPr>
            <a:lvl3pPr lvl="2"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3pPr>
            <a:lvl4pPr lvl="3"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4pPr>
            <a:lvl5pPr lvl="4"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5pPr>
            <a:lvl6pPr lvl="5"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6pPr>
            <a:lvl7pPr lvl="6"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7pPr>
            <a:lvl8pPr lvl="7"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8pPr>
            <a:lvl9pPr lvl="8"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9pPr>
          </a:lstStyle>
          <a:p/>
        </p:txBody>
      </p:sp>
      <p:sp>
        <p:nvSpPr>
          <p:cNvPr id="15" name="Google Shape;15;p3"/>
          <p:cNvSpPr txBox="1"/>
          <p:nvPr>
            <p:ph type="title"/>
          </p:nvPr>
        </p:nvSpPr>
        <p:spPr>
          <a:xfrm>
            <a:off x="635000" y="9512300"/>
            <a:ext cx="23114000" cy="2006600"/>
          </a:xfrm>
          <a:prstGeom prst="rect">
            <a:avLst/>
          </a:prstGeom>
          <a:noFill/>
          <a:ln>
            <a:noFill/>
          </a:ln>
        </p:spPr>
        <p:txBody>
          <a:bodyPr anchorCtr="0" anchor="b" bIns="50800" lIns="50800" spcFirstLastPara="1" rIns="50800" wrap="square" tIns="50800">
            <a:no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16" name="Google Shape;16;p3"/>
          <p:cNvSpPr txBox="1"/>
          <p:nvPr>
            <p:ph idx="1" type="body"/>
          </p:nvPr>
        </p:nvSpPr>
        <p:spPr>
          <a:xfrm>
            <a:off x="635000" y="11442700"/>
            <a:ext cx="23114000" cy="1587500"/>
          </a:xfrm>
          <a:prstGeom prst="rect">
            <a:avLst/>
          </a:prstGeom>
          <a:noFill/>
          <a:ln>
            <a:noFill/>
          </a:ln>
        </p:spPr>
        <p:txBody>
          <a:bodyPr anchorCtr="0" anchor="t" bIns="50800" lIns="50800" spcFirstLastPara="1" rIns="50800" wrap="square" tIns="50800">
            <a:noAutofit/>
          </a:bodyPr>
          <a:lstStyle>
            <a:lvl1pPr indent="-228600" lvl="0" marL="457200" algn="ctr">
              <a:lnSpc>
                <a:spcPct val="321052"/>
              </a:lnSpc>
              <a:spcBef>
                <a:spcPts val="4500"/>
              </a:spcBef>
              <a:spcAft>
                <a:spcPts val="0"/>
              </a:spcAft>
              <a:buClr>
                <a:srgbClr val="FFFFFF"/>
              </a:buClr>
              <a:buSzPts val="3800"/>
              <a:buFont typeface="Poppins"/>
              <a:buNone/>
              <a:defRPr sz="3800">
                <a:solidFill>
                  <a:srgbClr val="FFFFFF"/>
                </a:solidFill>
                <a:latin typeface="Poppins"/>
                <a:ea typeface="Poppins"/>
                <a:cs typeface="Poppins"/>
                <a:sym typeface="Poppins"/>
              </a:defRPr>
            </a:lvl1pPr>
            <a:lvl2pPr indent="-228600" lvl="1" marL="914400" algn="ctr">
              <a:lnSpc>
                <a:spcPct val="321052"/>
              </a:lnSpc>
              <a:spcBef>
                <a:spcPts val="4500"/>
              </a:spcBef>
              <a:spcAft>
                <a:spcPts val="0"/>
              </a:spcAft>
              <a:buClr>
                <a:srgbClr val="FFFFFF"/>
              </a:buClr>
              <a:buSzPts val="3800"/>
              <a:buFont typeface="Poppins"/>
              <a:buNone/>
              <a:defRPr sz="3800">
                <a:solidFill>
                  <a:srgbClr val="FFFFFF"/>
                </a:solidFill>
                <a:latin typeface="Poppins"/>
                <a:ea typeface="Poppins"/>
                <a:cs typeface="Poppins"/>
                <a:sym typeface="Poppins"/>
              </a:defRPr>
            </a:lvl2pPr>
            <a:lvl3pPr indent="-228600" lvl="2" marL="1371600" algn="ctr">
              <a:lnSpc>
                <a:spcPct val="321052"/>
              </a:lnSpc>
              <a:spcBef>
                <a:spcPts val="4500"/>
              </a:spcBef>
              <a:spcAft>
                <a:spcPts val="0"/>
              </a:spcAft>
              <a:buClr>
                <a:srgbClr val="FFFFFF"/>
              </a:buClr>
              <a:buSzPts val="3800"/>
              <a:buFont typeface="Poppins"/>
              <a:buNone/>
              <a:defRPr sz="3800">
                <a:solidFill>
                  <a:srgbClr val="FFFFFF"/>
                </a:solidFill>
                <a:latin typeface="Poppins"/>
                <a:ea typeface="Poppins"/>
                <a:cs typeface="Poppins"/>
                <a:sym typeface="Poppins"/>
              </a:defRPr>
            </a:lvl3pPr>
            <a:lvl4pPr indent="-228600" lvl="3" marL="1828800" algn="ctr">
              <a:lnSpc>
                <a:spcPct val="321052"/>
              </a:lnSpc>
              <a:spcBef>
                <a:spcPts val="4500"/>
              </a:spcBef>
              <a:spcAft>
                <a:spcPts val="0"/>
              </a:spcAft>
              <a:buClr>
                <a:srgbClr val="FFFFFF"/>
              </a:buClr>
              <a:buSzPts val="3800"/>
              <a:buFont typeface="Poppins"/>
              <a:buNone/>
              <a:defRPr sz="3800">
                <a:solidFill>
                  <a:srgbClr val="FFFFFF"/>
                </a:solidFill>
                <a:latin typeface="Poppins"/>
                <a:ea typeface="Poppins"/>
                <a:cs typeface="Poppins"/>
                <a:sym typeface="Poppins"/>
              </a:defRPr>
            </a:lvl4pPr>
            <a:lvl5pPr indent="-228600" lvl="4" marL="2286000" algn="ctr">
              <a:lnSpc>
                <a:spcPct val="321052"/>
              </a:lnSpc>
              <a:spcBef>
                <a:spcPts val="4500"/>
              </a:spcBef>
              <a:spcAft>
                <a:spcPts val="0"/>
              </a:spcAft>
              <a:buClr>
                <a:srgbClr val="FFFFFF"/>
              </a:buClr>
              <a:buSzPts val="3800"/>
              <a:buFont typeface="Poppins"/>
              <a:buNone/>
              <a:defRPr sz="3800">
                <a:solidFill>
                  <a:srgbClr val="FFFFFF"/>
                </a:solidFill>
                <a:latin typeface="Poppins"/>
                <a:ea typeface="Poppins"/>
                <a:cs typeface="Poppins"/>
                <a:sym typeface="Poppins"/>
              </a:defRPr>
            </a:lvl5pPr>
            <a:lvl6pPr indent="-371475" lvl="5" marL="2743200" algn="l">
              <a:lnSpc>
                <a:spcPct val="100000"/>
              </a:lnSpc>
              <a:spcBef>
                <a:spcPts val="5900"/>
              </a:spcBef>
              <a:spcAft>
                <a:spcPts val="0"/>
              </a:spcAft>
              <a:buClr>
                <a:srgbClr val="000000"/>
              </a:buClr>
              <a:buSzPts val="2250"/>
              <a:buChar char="•"/>
              <a:defRPr/>
            </a:lvl6pPr>
            <a:lvl7pPr indent="-371475" lvl="6" marL="3200400" algn="l">
              <a:lnSpc>
                <a:spcPct val="100000"/>
              </a:lnSpc>
              <a:spcBef>
                <a:spcPts val="5900"/>
              </a:spcBef>
              <a:spcAft>
                <a:spcPts val="0"/>
              </a:spcAft>
              <a:buClr>
                <a:srgbClr val="000000"/>
              </a:buClr>
              <a:buSzPts val="2250"/>
              <a:buChar char="•"/>
              <a:defRPr/>
            </a:lvl7pPr>
            <a:lvl8pPr indent="-371475" lvl="7" marL="3657600" algn="l">
              <a:lnSpc>
                <a:spcPct val="100000"/>
              </a:lnSpc>
              <a:spcBef>
                <a:spcPts val="5900"/>
              </a:spcBef>
              <a:spcAft>
                <a:spcPts val="0"/>
              </a:spcAft>
              <a:buClr>
                <a:srgbClr val="000000"/>
              </a:buClr>
              <a:buSzPts val="2250"/>
              <a:buChar char="•"/>
              <a:defRPr/>
            </a:lvl8pPr>
            <a:lvl9pPr indent="-371475" lvl="8" marL="4114800" algn="l">
              <a:lnSpc>
                <a:spcPct val="100000"/>
              </a:lnSpc>
              <a:spcBef>
                <a:spcPts val="5900"/>
              </a:spcBef>
              <a:spcAft>
                <a:spcPts val="0"/>
              </a:spcAft>
              <a:buClr>
                <a:srgbClr val="000000"/>
              </a:buClr>
              <a:buSzPts val="2250"/>
              <a:buChar char="•"/>
              <a:defRPr/>
            </a:lvl9pPr>
          </a:lstStyle>
          <a:p/>
        </p:txBody>
      </p:sp>
      <p:sp>
        <p:nvSpPr>
          <p:cNvPr id="17" name="Google Shape;17;p3"/>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noAutofit/>
          </a:bodyPr>
          <a:lstStyle>
            <a:lvl1pPr indent="0" lvl="0"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 Center">
  <p:cSld name="Title - Center">
    <p:spTree>
      <p:nvGrpSpPr>
        <p:cNvPr id="18" name="Shape 18"/>
        <p:cNvGrpSpPr/>
        <p:nvPr/>
      </p:nvGrpSpPr>
      <p:grpSpPr>
        <a:xfrm>
          <a:off x="0" y="0"/>
          <a:ext cx="0" cy="0"/>
          <a:chOff x="0" y="0"/>
          <a:chExt cx="0" cy="0"/>
        </a:xfrm>
      </p:grpSpPr>
      <p:sp>
        <p:nvSpPr>
          <p:cNvPr id="19" name="Google Shape;19;p4"/>
          <p:cNvSpPr txBox="1"/>
          <p:nvPr>
            <p:ph type="title"/>
          </p:nvPr>
        </p:nvSpPr>
        <p:spPr>
          <a:xfrm>
            <a:off x="1778000" y="4533900"/>
            <a:ext cx="20828000" cy="4648200"/>
          </a:xfrm>
          <a:prstGeom prst="rect">
            <a:avLst/>
          </a:prstGeom>
          <a:noFill/>
          <a:ln>
            <a:noFill/>
          </a:ln>
        </p:spPr>
        <p:txBody>
          <a:bodyPr anchorCtr="0" anchor="ctr" bIns="50800" lIns="50800" spcFirstLastPara="1" rIns="50800" wrap="square" tIns="50800">
            <a:no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20" name="Google Shape;20;p4"/>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noAutofit/>
          </a:bodyPr>
          <a:lstStyle>
            <a:lvl1pPr indent="0" lvl="0"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hoto - Vertical">
  <p:cSld name="Photo - Vertical">
    <p:spTree>
      <p:nvGrpSpPr>
        <p:cNvPr id="21" name="Shape 21"/>
        <p:cNvGrpSpPr/>
        <p:nvPr/>
      </p:nvGrpSpPr>
      <p:grpSpPr>
        <a:xfrm>
          <a:off x="0" y="0"/>
          <a:ext cx="0" cy="0"/>
          <a:chOff x="0" y="0"/>
          <a:chExt cx="0" cy="0"/>
        </a:xfrm>
      </p:grpSpPr>
      <p:sp>
        <p:nvSpPr>
          <p:cNvPr id="22" name="Google Shape;22;p5"/>
          <p:cNvSpPr/>
          <p:nvPr>
            <p:ph idx="2" type="pic"/>
          </p:nvPr>
        </p:nvSpPr>
        <p:spPr>
          <a:xfrm>
            <a:off x="13165980" y="952500"/>
            <a:ext cx="9525001" cy="114681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1pPr>
            <a:lvl2pPr lvl="1"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2pPr>
            <a:lvl3pPr lvl="2"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3pPr>
            <a:lvl4pPr lvl="3"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4pPr>
            <a:lvl5pPr lvl="4"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5pPr>
            <a:lvl6pPr lvl="5"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6pPr>
            <a:lvl7pPr lvl="6"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7pPr>
            <a:lvl8pPr lvl="7"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8pPr>
            <a:lvl9pPr lvl="8"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9pPr>
          </a:lstStyle>
          <a:p/>
        </p:txBody>
      </p:sp>
      <p:sp>
        <p:nvSpPr>
          <p:cNvPr id="23" name="Google Shape;23;p5"/>
          <p:cNvSpPr txBox="1"/>
          <p:nvPr>
            <p:ph type="title"/>
          </p:nvPr>
        </p:nvSpPr>
        <p:spPr>
          <a:xfrm>
            <a:off x="1651000" y="952500"/>
            <a:ext cx="10223500" cy="5549900"/>
          </a:xfrm>
          <a:prstGeom prst="rect">
            <a:avLst/>
          </a:prstGeom>
          <a:noFill/>
          <a:ln>
            <a:noFill/>
          </a:ln>
        </p:spPr>
        <p:txBody>
          <a:bodyPr anchorCtr="0" anchor="b" bIns="50800" lIns="50800" spcFirstLastPara="1" rIns="50800" wrap="square" tIns="50800">
            <a:noAutofit/>
          </a:bodyPr>
          <a:lstStyle>
            <a:lvl1pPr lvl="0" algn="ctr">
              <a:lnSpc>
                <a:spcPct val="100000"/>
              </a:lnSpc>
              <a:spcBef>
                <a:spcPts val="0"/>
              </a:spcBef>
              <a:spcAft>
                <a:spcPts val="0"/>
              </a:spcAft>
              <a:buClr>
                <a:srgbClr val="000000"/>
              </a:buClr>
              <a:buSzPts val="8400"/>
              <a:buFont typeface="Helvetica Neue"/>
              <a:buNone/>
              <a:defRPr sz="8400"/>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24" name="Google Shape;24;p5"/>
          <p:cNvSpPr txBox="1"/>
          <p:nvPr>
            <p:ph idx="1" type="body"/>
          </p:nvPr>
        </p:nvSpPr>
        <p:spPr>
          <a:xfrm>
            <a:off x="1651000" y="6527800"/>
            <a:ext cx="10223500" cy="5727700"/>
          </a:xfrm>
          <a:prstGeom prst="rect">
            <a:avLst/>
          </a:prstGeom>
          <a:noFill/>
          <a:ln>
            <a:noFill/>
          </a:ln>
        </p:spPr>
        <p:txBody>
          <a:bodyPr anchorCtr="0" anchor="t" bIns="50800" lIns="50800" spcFirstLastPara="1" rIns="50800" wrap="square" tIns="50800">
            <a:noAutofit/>
          </a:bodyPr>
          <a:lstStyle>
            <a:lvl1pPr indent="-228600" lvl="0" marL="457200" algn="ctr">
              <a:lnSpc>
                <a:spcPct val="321052"/>
              </a:lnSpc>
              <a:spcBef>
                <a:spcPts val="4500"/>
              </a:spcBef>
              <a:spcAft>
                <a:spcPts val="0"/>
              </a:spcAft>
              <a:buClr>
                <a:srgbClr val="FFFFFF"/>
              </a:buClr>
              <a:buSzPts val="3800"/>
              <a:buFont typeface="Poppins"/>
              <a:buNone/>
              <a:defRPr sz="3800">
                <a:solidFill>
                  <a:srgbClr val="FFFFFF"/>
                </a:solidFill>
                <a:latin typeface="Poppins"/>
                <a:ea typeface="Poppins"/>
                <a:cs typeface="Poppins"/>
                <a:sym typeface="Poppins"/>
              </a:defRPr>
            </a:lvl1pPr>
            <a:lvl2pPr indent="-228600" lvl="1" marL="914400" algn="ctr">
              <a:lnSpc>
                <a:spcPct val="321052"/>
              </a:lnSpc>
              <a:spcBef>
                <a:spcPts val="4500"/>
              </a:spcBef>
              <a:spcAft>
                <a:spcPts val="0"/>
              </a:spcAft>
              <a:buClr>
                <a:srgbClr val="FFFFFF"/>
              </a:buClr>
              <a:buSzPts val="3800"/>
              <a:buFont typeface="Poppins"/>
              <a:buNone/>
              <a:defRPr sz="3800">
                <a:solidFill>
                  <a:srgbClr val="FFFFFF"/>
                </a:solidFill>
                <a:latin typeface="Poppins"/>
                <a:ea typeface="Poppins"/>
                <a:cs typeface="Poppins"/>
                <a:sym typeface="Poppins"/>
              </a:defRPr>
            </a:lvl2pPr>
            <a:lvl3pPr indent="-228600" lvl="2" marL="1371600" algn="ctr">
              <a:lnSpc>
                <a:spcPct val="321052"/>
              </a:lnSpc>
              <a:spcBef>
                <a:spcPts val="4500"/>
              </a:spcBef>
              <a:spcAft>
                <a:spcPts val="0"/>
              </a:spcAft>
              <a:buClr>
                <a:srgbClr val="FFFFFF"/>
              </a:buClr>
              <a:buSzPts val="3800"/>
              <a:buFont typeface="Poppins"/>
              <a:buNone/>
              <a:defRPr sz="3800">
                <a:solidFill>
                  <a:srgbClr val="FFFFFF"/>
                </a:solidFill>
                <a:latin typeface="Poppins"/>
                <a:ea typeface="Poppins"/>
                <a:cs typeface="Poppins"/>
                <a:sym typeface="Poppins"/>
              </a:defRPr>
            </a:lvl3pPr>
            <a:lvl4pPr indent="-228600" lvl="3" marL="1828800" algn="ctr">
              <a:lnSpc>
                <a:spcPct val="321052"/>
              </a:lnSpc>
              <a:spcBef>
                <a:spcPts val="4500"/>
              </a:spcBef>
              <a:spcAft>
                <a:spcPts val="0"/>
              </a:spcAft>
              <a:buClr>
                <a:srgbClr val="FFFFFF"/>
              </a:buClr>
              <a:buSzPts val="3800"/>
              <a:buFont typeface="Poppins"/>
              <a:buNone/>
              <a:defRPr sz="3800">
                <a:solidFill>
                  <a:srgbClr val="FFFFFF"/>
                </a:solidFill>
                <a:latin typeface="Poppins"/>
                <a:ea typeface="Poppins"/>
                <a:cs typeface="Poppins"/>
                <a:sym typeface="Poppins"/>
              </a:defRPr>
            </a:lvl4pPr>
            <a:lvl5pPr indent="-228600" lvl="4" marL="2286000" algn="ctr">
              <a:lnSpc>
                <a:spcPct val="321052"/>
              </a:lnSpc>
              <a:spcBef>
                <a:spcPts val="4500"/>
              </a:spcBef>
              <a:spcAft>
                <a:spcPts val="0"/>
              </a:spcAft>
              <a:buClr>
                <a:srgbClr val="FFFFFF"/>
              </a:buClr>
              <a:buSzPts val="3800"/>
              <a:buFont typeface="Poppins"/>
              <a:buNone/>
              <a:defRPr sz="3800">
                <a:solidFill>
                  <a:srgbClr val="FFFFFF"/>
                </a:solidFill>
                <a:latin typeface="Poppins"/>
                <a:ea typeface="Poppins"/>
                <a:cs typeface="Poppins"/>
                <a:sym typeface="Poppins"/>
              </a:defRPr>
            </a:lvl5pPr>
            <a:lvl6pPr indent="-371475" lvl="5" marL="2743200" algn="l">
              <a:lnSpc>
                <a:spcPct val="100000"/>
              </a:lnSpc>
              <a:spcBef>
                <a:spcPts val="5900"/>
              </a:spcBef>
              <a:spcAft>
                <a:spcPts val="0"/>
              </a:spcAft>
              <a:buClr>
                <a:srgbClr val="000000"/>
              </a:buClr>
              <a:buSzPts val="2250"/>
              <a:buChar char="•"/>
              <a:defRPr/>
            </a:lvl6pPr>
            <a:lvl7pPr indent="-371475" lvl="6" marL="3200400" algn="l">
              <a:lnSpc>
                <a:spcPct val="100000"/>
              </a:lnSpc>
              <a:spcBef>
                <a:spcPts val="5900"/>
              </a:spcBef>
              <a:spcAft>
                <a:spcPts val="0"/>
              </a:spcAft>
              <a:buClr>
                <a:srgbClr val="000000"/>
              </a:buClr>
              <a:buSzPts val="2250"/>
              <a:buChar char="•"/>
              <a:defRPr/>
            </a:lvl7pPr>
            <a:lvl8pPr indent="-371475" lvl="7" marL="3657600" algn="l">
              <a:lnSpc>
                <a:spcPct val="100000"/>
              </a:lnSpc>
              <a:spcBef>
                <a:spcPts val="5900"/>
              </a:spcBef>
              <a:spcAft>
                <a:spcPts val="0"/>
              </a:spcAft>
              <a:buClr>
                <a:srgbClr val="000000"/>
              </a:buClr>
              <a:buSzPts val="2250"/>
              <a:buChar char="•"/>
              <a:defRPr/>
            </a:lvl8pPr>
            <a:lvl9pPr indent="-371475" lvl="8" marL="4114800" algn="l">
              <a:lnSpc>
                <a:spcPct val="100000"/>
              </a:lnSpc>
              <a:spcBef>
                <a:spcPts val="5900"/>
              </a:spcBef>
              <a:spcAft>
                <a:spcPts val="0"/>
              </a:spcAft>
              <a:buClr>
                <a:srgbClr val="000000"/>
              </a:buClr>
              <a:buSzPts val="2250"/>
              <a:buChar char="•"/>
              <a:defRPr/>
            </a:lvl9pPr>
          </a:lstStyle>
          <a:p/>
        </p:txBody>
      </p:sp>
      <p:sp>
        <p:nvSpPr>
          <p:cNvPr id="25" name="Google Shape;25;p5"/>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noAutofit/>
          </a:bodyPr>
          <a:lstStyle>
            <a:lvl1pPr indent="0" lvl="0"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 Top">
  <p:cSld name="Title - Top">
    <p:spTree>
      <p:nvGrpSpPr>
        <p:cNvPr id="26" name="Shape 26"/>
        <p:cNvGrpSpPr/>
        <p:nvPr/>
      </p:nvGrpSpPr>
      <p:grpSpPr>
        <a:xfrm>
          <a:off x="0" y="0"/>
          <a:ext cx="0" cy="0"/>
          <a:chOff x="0" y="0"/>
          <a:chExt cx="0" cy="0"/>
        </a:xfrm>
      </p:grpSpPr>
      <p:sp>
        <p:nvSpPr>
          <p:cNvPr id="27" name="Google Shape;27;p6"/>
          <p:cNvSpPr txBox="1"/>
          <p:nvPr>
            <p:ph type="title"/>
          </p:nvPr>
        </p:nvSpPr>
        <p:spPr>
          <a:xfrm>
            <a:off x="1689100" y="355600"/>
            <a:ext cx="21005799" cy="2286000"/>
          </a:xfrm>
          <a:prstGeom prst="rect">
            <a:avLst/>
          </a:prstGeom>
          <a:noFill/>
          <a:ln>
            <a:noFill/>
          </a:ln>
        </p:spPr>
        <p:txBody>
          <a:bodyPr anchorCtr="0" anchor="ctr" bIns="50800" lIns="50800" spcFirstLastPara="1" rIns="50800" wrap="square" tIns="50800">
            <a:no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28" name="Google Shape;28;p6"/>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noAutofit/>
          </a:bodyPr>
          <a:lstStyle>
            <a:lvl1pPr indent="0" lvl="0"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mp; Bullets">
  <p:cSld name="Title &amp; Bullets">
    <p:spTree>
      <p:nvGrpSpPr>
        <p:cNvPr id="29" name="Shape 29"/>
        <p:cNvGrpSpPr/>
        <p:nvPr/>
      </p:nvGrpSpPr>
      <p:grpSpPr>
        <a:xfrm>
          <a:off x="0" y="0"/>
          <a:ext cx="0" cy="0"/>
          <a:chOff x="0" y="0"/>
          <a:chExt cx="0" cy="0"/>
        </a:xfrm>
      </p:grpSpPr>
      <p:sp>
        <p:nvSpPr>
          <p:cNvPr id="30" name="Google Shape;30;p7"/>
          <p:cNvSpPr txBox="1"/>
          <p:nvPr>
            <p:ph type="title"/>
          </p:nvPr>
        </p:nvSpPr>
        <p:spPr>
          <a:xfrm>
            <a:off x="1689100" y="355600"/>
            <a:ext cx="21005799" cy="2286000"/>
          </a:xfrm>
          <a:prstGeom prst="rect">
            <a:avLst/>
          </a:prstGeom>
          <a:noFill/>
          <a:ln>
            <a:noFill/>
          </a:ln>
        </p:spPr>
        <p:txBody>
          <a:bodyPr anchorCtr="0" anchor="ctr" bIns="50800" lIns="50800" spcFirstLastPara="1" rIns="50800" wrap="square" tIns="50800">
            <a:no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31" name="Google Shape;31;p7"/>
          <p:cNvSpPr txBox="1"/>
          <p:nvPr>
            <p:ph idx="1" type="body"/>
          </p:nvPr>
        </p:nvSpPr>
        <p:spPr>
          <a:xfrm>
            <a:off x="1689100" y="3149600"/>
            <a:ext cx="21005799" cy="9296400"/>
          </a:xfrm>
          <a:prstGeom prst="rect">
            <a:avLst/>
          </a:prstGeom>
          <a:noFill/>
          <a:ln>
            <a:noFill/>
          </a:ln>
        </p:spPr>
        <p:txBody>
          <a:bodyPr anchorCtr="0" anchor="ctr" bIns="50800" lIns="50800" spcFirstLastPara="1" rIns="50800" wrap="square" tIns="50800">
            <a:noAutofit/>
          </a:bodyPr>
          <a:lstStyle>
            <a:lvl1pPr indent="-609600" lvl="0" marL="457200" algn="l">
              <a:lnSpc>
                <a:spcPct val="100000"/>
              </a:lnSpc>
              <a:spcBef>
                <a:spcPts val="5900"/>
              </a:spcBef>
              <a:spcAft>
                <a:spcPts val="0"/>
              </a:spcAft>
              <a:buClr>
                <a:srgbClr val="000000"/>
              </a:buClr>
              <a:buSzPts val="6000"/>
              <a:buFont typeface="Helvetica Neue"/>
              <a:buChar char="•"/>
              <a:defRPr sz="4800"/>
            </a:lvl1pPr>
            <a:lvl2pPr indent="-609600" lvl="1" marL="914400" algn="l">
              <a:lnSpc>
                <a:spcPct val="100000"/>
              </a:lnSpc>
              <a:spcBef>
                <a:spcPts val="5900"/>
              </a:spcBef>
              <a:spcAft>
                <a:spcPts val="0"/>
              </a:spcAft>
              <a:buClr>
                <a:srgbClr val="000000"/>
              </a:buClr>
              <a:buSzPts val="6000"/>
              <a:buFont typeface="Helvetica Neue"/>
              <a:buChar char="•"/>
              <a:defRPr sz="4800"/>
            </a:lvl2pPr>
            <a:lvl3pPr indent="-609600" lvl="2" marL="1371600" algn="l">
              <a:lnSpc>
                <a:spcPct val="100000"/>
              </a:lnSpc>
              <a:spcBef>
                <a:spcPts val="5900"/>
              </a:spcBef>
              <a:spcAft>
                <a:spcPts val="0"/>
              </a:spcAft>
              <a:buClr>
                <a:srgbClr val="000000"/>
              </a:buClr>
              <a:buSzPts val="6000"/>
              <a:buFont typeface="Helvetica Neue"/>
              <a:buChar char="•"/>
              <a:defRPr sz="4800"/>
            </a:lvl3pPr>
            <a:lvl4pPr indent="-609600" lvl="3" marL="1828800" algn="l">
              <a:lnSpc>
                <a:spcPct val="100000"/>
              </a:lnSpc>
              <a:spcBef>
                <a:spcPts val="5900"/>
              </a:spcBef>
              <a:spcAft>
                <a:spcPts val="0"/>
              </a:spcAft>
              <a:buClr>
                <a:srgbClr val="000000"/>
              </a:buClr>
              <a:buSzPts val="6000"/>
              <a:buFont typeface="Helvetica Neue"/>
              <a:buChar char="•"/>
              <a:defRPr sz="4800"/>
            </a:lvl4pPr>
            <a:lvl5pPr indent="-609600" lvl="4" marL="2286000" algn="l">
              <a:lnSpc>
                <a:spcPct val="100000"/>
              </a:lnSpc>
              <a:spcBef>
                <a:spcPts val="5900"/>
              </a:spcBef>
              <a:spcAft>
                <a:spcPts val="0"/>
              </a:spcAft>
              <a:buClr>
                <a:srgbClr val="000000"/>
              </a:buClr>
              <a:buSzPts val="6000"/>
              <a:buFont typeface="Helvetica Neue"/>
              <a:buChar char="•"/>
              <a:defRPr sz="4800"/>
            </a:lvl5pPr>
            <a:lvl6pPr indent="-371475" lvl="5" marL="2743200" algn="l">
              <a:lnSpc>
                <a:spcPct val="100000"/>
              </a:lnSpc>
              <a:spcBef>
                <a:spcPts val="5900"/>
              </a:spcBef>
              <a:spcAft>
                <a:spcPts val="0"/>
              </a:spcAft>
              <a:buClr>
                <a:srgbClr val="000000"/>
              </a:buClr>
              <a:buSzPts val="2250"/>
              <a:buChar char="•"/>
              <a:defRPr/>
            </a:lvl6pPr>
            <a:lvl7pPr indent="-371475" lvl="6" marL="3200400" algn="l">
              <a:lnSpc>
                <a:spcPct val="100000"/>
              </a:lnSpc>
              <a:spcBef>
                <a:spcPts val="5900"/>
              </a:spcBef>
              <a:spcAft>
                <a:spcPts val="0"/>
              </a:spcAft>
              <a:buClr>
                <a:srgbClr val="000000"/>
              </a:buClr>
              <a:buSzPts val="2250"/>
              <a:buChar char="•"/>
              <a:defRPr/>
            </a:lvl7pPr>
            <a:lvl8pPr indent="-371475" lvl="7" marL="3657600" algn="l">
              <a:lnSpc>
                <a:spcPct val="100000"/>
              </a:lnSpc>
              <a:spcBef>
                <a:spcPts val="5900"/>
              </a:spcBef>
              <a:spcAft>
                <a:spcPts val="0"/>
              </a:spcAft>
              <a:buClr>
                <a:srgbClr val="000000"/>
              </a:buClr>
              <a:buSzPts val="2250"/>
              <a:buChar char="•"/>
              <a:defRPr/>
            </a:lvl8pPr>
            <a:lvl9pPr indent="-371475" lvl="8" marL="4114800" algn="l">
              <a:lnSpc>
                <a:spcPct val="100000"/>
              </a:lnSpc>
              <a:spcBef>
                <a:spcPts val="5900"/>
              </a:spcBef>
              <a:spcAft>
                <a:spcPts val="0"/>
              </a:spcAft>
              <a:buClr>
                <a:srgbClr val="000000"/>
              </a:buClr>
              <a:buSzPts val="2250"/>
              <a:buChar char="•"/>
              <a:defRPr/>
            </a:lvl9pPr>
          </a:lstStyle>
          <a:p/>
        </p:txBody>
      </p:sp>
      <p:sp>
        <p:nvSpPr>
          <p:cNvPr id="32" name="Google Shape;32;p7"/>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noAutofit/>
          </a:bodyPr>
          <a:lstStyle>
            <a:lvl1pPr indent="0" lvl="0"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Bullets &amp; Photo">
  <p:cSld name="Title, Bullets &amp; Photo">
    <p:spTree>
      <p:nvGrpSpPr>
        <p:cNvPr id="33" name="Shape 33"/>
        <p:cNvGrpSpPr/>
        <p:nvPr/>
      </p:nvGrpSpPr>
      <p:grpSpPr>
        <a:xfrm>
          <a:off x="0" y="0"/>
          <a:ext cx="0" cy="0"/>
          <a:chOff x="0" y="0"/>
          <a:chExt cx="0" cy="0"/>
        </a:xfrm>
      </p:grpSpPr>
      <p:sp>
        <p:nvSpPr>
          <p:cNvPr id="34" name="Google Shape;34;p8"/>
          <p:cNvSpPr/>
          <p:nvPr>
            <p:ph idx="2" type="pic"/>
          </p:nvPr>
        </p:nvSpPr>
        <p:spPr>
          <a:xfrm>
            <a:off x="13169900" y="3149600"/>
            <a:ext cx="9525000" cy="92964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1pPr>
            <a:lvl2pPr lvl="1"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2pPr>
            <a:lvl3pPr lvl="2"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3pPr>
            <a:lvl4pPr lvl="3"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4pPr>
            <a:lvl5pPr lvl="4"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5pPr>
            <a:lvl6pPr lvl="5"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6pPr>
            <a:lvl7pPr lvl="6"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7pPr>
            <a:lvl8pPr lvl="7"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8pPr>
            <a:lvl9pPr lvl="8"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9pPr>
          </a:lstStyle>
          <a:p/>
        </p:txBody>
      </p:sp>
      <p:sp>
        <p:nvSpPr>
          <p:cNvPr id="35" name="Google Shape;35;p8"/>
          <p:cNvSpPr txBox="1"/>
          <p:nvPr>
            <p:ph type="title"/>
          </p:nvPr>
        </p:nvSpPr>
        <p:spPr>
          <a:xfrm>
            <a:off x="1689100" y="355600"/>
            <a:ext cx="21005799" cy="2286000"/>
          </a:xfrm>
          <a:prstGeom prst="rect">
            <a:avLst/>
          </a:prstGeom>
          <a:noFill/>
          <a:ln>
            <a:noFill/>
          </a:ln>
        </p:spPr>
        <p:txBody>
          <a:bodyPr anchorCtr="0" anchor="ctr" bIns="50800" lIns="50800" spcFirstLastPara="1" rIns="50800" wrap="square" tIns="50800">
            <a:no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36" name="Google Shape;36;p8"/>
          <p:cNvSpPr txBox="1"/>
          <p:nvPr>
            <p:ph idx="1" type="body"/>
          </p:nvPr>
        </p:nvSpPr>
        <p:spPr>
          <a:xfrm>
            <a:off x="1689100" y="3149600"/>
            <a:ext cx="10223500" cy="9296400"/>
          </a:xfrm>
          <a:prstGeom prst="rect">
            <a:avLst/>
          </a:prstGeom>
          <a:noFill/>
          <a:ln>
            <a:noFill/>
          </a:ln>
        </p:spPr>
        <p:txBody>
          <a:bodyPr anchorCtr="0" anchor="ctr" bIns="50800" lIns="50800" spcFirstLastPara="1" rIns="50800" wrap="square" tIns="50800">
            <a:noAutofit/>
          </a:bodyPr>
          <a:lstStyle>
            <a:lvl1pPr indent="-530225" lvl="0" marL="457200" algn="l">
              <a:lnSpc>
                <a:spcPct val="100000"/>
              </a:lnSpc>
              <a:spcBef>
                <a:spcPts val="4500"/>
              </a:spcBef>
              <a:spcAft>
                <a:spcPts val="0"/>
              </a:spcAft>
              <a:buClr>
                <a:srgbClr val="000000"/>
              </a:buClr>
              <a:buSzPts val="4750"/>
              <a:buFont typeface="Helvetica Neue"/>
              <a:buChar char="•"/>
              <a:defRPr sz="3800"/>
            </a:lvl1pPr>
            <a:lvl2pPr indent="-530225" lvl="1" marL="914400" algn="l">
              <a:lnSpc>
                <a:spcPct val="100000"/>
              </a:lnSpc>
              <a:spcBef>
                <a:spcPts val="4500"/>
              </a:spcBef>
              <a:spcAft>
                <a:spcPts val="0"/>
              </a:spcAft>
              <a:buClr>
                <a:srgbClr val="000000"/>
              </a:buClr>
              <a:buSzPts val="4750"/>
              <a:buFont typeface="Helvetica Neue"/>
              <a:buChar char="•"/>
              <a:defRPr sz="3800"/>
            </a:lvl2pPr>
            <a:lvl3pPr indent="-530225" lvl="2" marL="1371600" algn="l">
              <a:lnSpc>
                <a:spcPct val="100000"/>
              </a:lnSpc>
              <a:spcBef>
                <a:spcPts val="4500"/>
              </a:spcBef>
              <a:spcAft>
                <a:spcPts val="0"/>
              </a:spcAft>
              <a:buClr>
                <a:srgbClr val="000000"/>
              </a:buClr>
              <a:buSzPts val="4750"/>
              <a:buFont typeface="Helvetica Neue"/>
              <a:buChar char="•"/>
              <a:defRPr sz="3800"/>
            </a:lvl3pPr>
            <a:lvl4pPr indent="-530225" lvl="3" marL="1828800" algn="l">
              <a:lnSpc>
                <a:spcPct val="100000"/>
              </a:lnSpc>
              <a:spcBef>
                <a:spcPts val="4500"/>
              </a:spcBef>
              <a:spcAft>
                <a:spcPts val="0"/>
              </a:spcAft>
              <a:buClr>
                <a:srgbClr val="000000"/>
              </a:buClr>
              <a:buSzPts val="4750"/>
              <a:buFont typeface="Helvetica Neue"/>
              <a:buChar char="•"/>
              <a:defRPr sz="3800"/>
            </a:lvl4pPr>
            <a:lvl5pPr indent="-530225" lvl="4" marL="2286000" algn="l">
              <a:lnSpc>
                <a:spcPct val="100000"/>
              </a:lnSpc>
              <a:spcBef>
                <a:spcPts val="4500"/>
              </a:spcBef>
              <a:spcAft>
                <a:spcPts val="0"/>
              </a:spcAft>
              <a:buClr>
                <a:srgbClr val="000000"/>
              </a:buClr>
              <a:buSzPts val="4750"/>
              <a:buFont typeface="Helvetica Neue"/>
              <a:buChar char="•"/>
              <a:defRPr sz="3800"/>
            </a:lvl5pPr>
            <a:lvl6pPr indent="-371475" lvl="5" marL="2743200" algn="l">
              <a:lnSpc>
                <a:spcPct val="100000"/>
              </a:lnSpc>
              <a:spcBef>
                <a:spcPts val="5900"/>
              </a:spcBef>
              <a:spcAft>
                <a:spcPts val="0"/>
              </a:spcAft>
              <a:buClr>
                <a:srgbClr val="000000"/>
              </a:buClr>
              <a:buSzPts val="2250"/>
              <a:buChar char="•"/>
              <a:defRPr/>
            </a:lvl6pPr>
            <a:lvl7pPr indent="-371475" lvl="6" marL="3200400" algn="l">
              <a:lnSpc>
                <a:spcPct val="100000"/>
              </a:lnSpc>
              <a:spcBef>
                <a:spcPts val="5900"/>
              </a:spcBef>
              <a:spcAft>
                <a:spcPts val="0"/>
              </a:spcAft>
              <a:buClr>
                <a:srgbClr val="000000"/>
              </a:buClr>
              <a:buSzPts val="2250"/>
              <a:buChar char="•"/>
              <a:defRPr/>
            </a:lvl7pPr>
            <a:lvl8pPr indent="-371475" lvl="7" marL="3657600" algn="l">
              <a:lnSpc>
                <a:spcPct val="100000"/>
              </a:lnSpc>
              <a:spcBef>
                <a:spcPts val="5900"/>
              </a:spcBef>
              <a:spcAft>
                <a:spcPts val="0"/>
              </a:spcAft>
              <a:buClr>
                <a:srgbClr val="000000"/>
              </a:buClr>
              <a:buSzPts val="2250"/>
              <a:buChar char="•"/>
              <a:defRPr/>
            </a:lvl8pPr>
            <a:lvl9pPr indent="-371475" lvl="8" marL="4114800" algn="l">
              <a:lnSpc>
                <a:spcPct val="100000"/>
              </a:lnSpc>
              <a:spcBef>
                <a:spcPts val="5900"/>
              </a:spcBef>
              <a:spcAft>
                <a:spcPts val="0"/>
              </a:spcAft>
              <a:buClr>
                <a:srgbClr val="000000"/>
              </a:buClr>
              <a:buSzPts val="2250"/>
              <a:buChar char="•"/>
              <a:defRPr/>
            </a:lvl9pPr>
          </a:lstStyle>
          <a:p/>
        </p:txBody>
      </p:sp>
      <p:sp>
        <p:nvSpPr>
          <p:cNvPr id="37" name="Google Shape;37;p8"/>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noAutofit/>
          </a:bodyPr>
          <a:lstStyle>
            <a:lvl1pPr indent="0" lvl="0"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ullets">
  <p:cSld name="Bullets">
    <p:spTree>
      <p:nvGrpSpPr>
        <p:cNvPr id="38" name="Shape 38"/>
        <p:cNvGrpSpPr/>
        <p:nvPr/>
      </p:nvGrpSpPr>
      <p:grpSpPr>
        <a:xfrm>
          <a:off x="0" y="0"/>
          <a:ext cx="0" cy="0"/>
          <a:chOff x="0" y="0"/>
          <a:chExt cx="0" cy="0"/>
        </a:xfrm>
      </p:grpSpPr>
      <p:sp>
        <p:nvSpPr>
          <p:cNvPr id="39" name="Google Shape;39;p9"/>
          <p:cNvSpPr txBox="1"/>
          <p:nvPr>
            <p:ph idx="1" type="body"/>
          </p:nvPr>
        </p:nvSpPr>
        <p:spPr>
          <a:xfrm>
            <a:off x="1689100" y="1778000"/>
            <a:ext cx="21005799" cy="10160000"/>
          </a:xfrm>
          <a:prstGeom prst="rect">
            <a:avLst/>
          </a:prstGeom>
          <a:noFill/>
          <a:ln>
            <a:noFill/>
          </a:ln>
        </p:spPr>
        <p:txBody>
          <a:bodyPr anchorCtr="0" anchor="ctr" bIns="50800" lIns="50800" spcFirstLastPara="1" rIns="50800" wrap="square" tIns="50800">
            <a:noAutofit/>
          </a:bodyPr>
          <a:lstStyle>
            <a:lvl1pPr indent="-609600" lvl="0" marL="457200" algn="l">
              <a:lnSpc>
                <a:spcPct val="100000"/>
              </a:lnSpc>
              <a:spcBef>
                <a:spcPts val="5900"/>
              </a:spcBef>
              <a:spcAft>
                <a:spcPts val="0"/>
              </a:spcAft>
              <a:buClr>
                <a:srgbClr val="000000"/>
              </a:buClr>
              <a:buSzPts val="6000"/>
              <a:buFont typeface="Helvetica Neue"/>
              <a:buChar char="•"/>
              <a:defRPr sz="4800"/>
            </a:lvl1pPr>
            <a:lvl2pPr indent="-609600" lvl="1" marL="914400" algn="l">
              <a:lnSpc>
                <a:spcPct val="100000"/>
              </a:lnSpc>
              <a:spcBef>
                <a:spcPts val="5900"/>
              </a:spcBef>
              <a:spcAft>
                <a:spcPts val="0"/>
              </a:spcAft>
              <a:buClr>
                <a:srgbClr val="000000"/>
              </a:buClr>
              <a:buSzPts val="6000"/>
              <a:buFont typeface="Helvetica Neue"/>
              <a:buChar char="•"/>
              <a:defRPr sz="4800"/>
            </a:lvl2pPr>
            <a:lvl3pPr indent="-609600" lvl="2" marL="1371600" algn="l">
              <a:lnSpc>
                <a:spcPct val="100000"/>
              </a:lnSpc>
              <a:spcBef>
                <a:spcPts val="5900"/>
              </a:spcBef>
              <a:spcAft>
                <a:spcPts val="0"/>
              </a:spcAft>
              <a:buClr>
                <a:srgbClr val="000000"/>
              </a:buClr>
              <a:buSzPts val="6000"/>
              <a:buFont typeface="Helvetica Neue"/>
              <a:buChar char="•"/>
              <a:defRPr sz="4800"/>
            </a:lvl3pPr>
            <a:lvl4pPr indent="-609600" lvl="3" marL="1828800" algn="l">
              <a:lnSpc>
                <a:spcPct val="100000"/>
              </a:lnSpc>
              <a:spcBef>
                <a:spcPts val="5900"/>
              </a:spcBef>
              <a:spcAft>
                <a:spcPts val="0"/>
              </a:spcAft>
              <a:buClr>
                <a:srgbClr val="000000"/>
              </a:buClr>
              <a:buSzPts val="6000"/>
              <a:buFont typeface="Helvetica Neue"/>
              <a:buChar char="•"/>
              <a:defRPr sz="4800"/>
            </a:lvl4pPr>
            <a:lvl5pPr indent="-609600" lvl="4" marL="2286000" algn="l">
              <a:lnSpc>
                <a:spcPct val="100000"/>
              </a:lnSpc>
              <a:spcBef>
                <a:spcPts val="5900"/>
              </a:spcBef>
              <a:spcAft>
                <a:spcPts val="0"/>
              </a:spcAft>
              <a:buClr>
                <a:srgbClr val="000000"/>
              </a:buClr>
              <a:buSzPts val="6000"/>
              <a:buFont typeface="Helvetica Neue"/>
              <a:buChar char="•"/>
              <a:defRPr sz="4800"/>
            </a:lvl5pPr>
            <a:lvl6pPr indent="-371475" lvl="5" marL="2743200" algn="l">
              <a:lnSpc>
                <a:spcPct val="100000"/>
              </a:lnSpc>
              <a:spcBef>
                <a:spcPts val="5900"/>
              </a:spcBef>
              <a:spcAft>
                <a:spcPts val="0"/>
              </a:spcAft>
              <a:buClr>
                <a:srgbClr val="000000"/>
              </a:buClr>
              <a:buSzPts val="2250"/>
              <a:buChar char="•"/>
              <a:defRPr/>
            </a:lvl6pPr>
            <a:lvl7pPr indent="-371475" lvl="6" marL="3200400" algn="l">
              <a:lnSpc>
                <a:spcPct val="100000"/>
              </a:lnSpc>
              <a:spcBef>
                <a:spcPts val="5900"/>
              </a:spcBef>
              <a:spcAft>
                <a:spcPts val="0"/>
              </a:spcAft>
              <a:buClr>
                <a:srgbClr val="000000"/>
              </a:buClr>
              <a:buSzPts val="2250"/>
              <a:buChar char="•"/>
              <a:defRPr/>
            </a:lvl7pPr>
            <a:lvl8pPr indent="-371475" lvl="7" marL="3657600" algn="l">
              <a:lnSpc>
                <a:spcPct val="100000"/>
              </a:lnSpc>
              <a:spcBef>
                <a:spcPts val="5900"/>
              </a:spcBef>
              <a:spcAft>
                <a:spcPts val="0"/>
              </a:spcAft>
              <a:buClr>
                <a:srgbClr val="000000"/>
              </a:buClr>
              <a:buSzPts val="2250"/>
              <a:buChar char="•"/>
              <a:defRPr/>
            </a:lvl8pPr>
            <a:lvl9pPr indent="-371475" lvl="8" marL="4114800" algn="l">
              <a:lnSpc>
                <a:spcPct val="100000"/>
              </a:lnSpc>
              <a:spcBef>
                <a:spcPts val="5900"/>
              </a:spcBef>
              <a:spcAft>
                <a:spcPts val="0"/>
              </a:spcAft>
              <a:buClr>
                <a:srgbClr val="000000"/>
              </a:buClr>
              <a:buSzPts val="2250"/>
              <a:buChar char="•"/>
              <a:defRPr/>
            </a:lvl9pPr>
          </a:lstStyle>
          <a:p/>
        </p:txBody>
      </p:sp>
      <p:sp>
        <p:nvSpPr>
          <p:cNvPr id="40" name="Google Shape;40;p9"/>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noAutofit/>
          </a:bodyPr>
          <a:lstStyle>
            <a:lvl1pPr indent="0" lvl="0"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hoto - 3 Up">
  <p:cSld name="Photo - 3 Up">
    <p:spTree>
      <p:nvGrpSpPr>
        <p:cNvPr id="41" name="Shape 41"/>
        <p:cNvGrpSpPr/>
        <p:nvPr/>
      </p:nvGrpSpPr>
      <p:grpSpPr>
        <a:xfrm>
          <a:off x="0" y="0"/>
          <a:ext cx="0" cy="0"/>
          <a:chOff x="0" y="0"/>
          <a:chExt cx="0" cy="0"/>
        </a:xfrm>
      </p:grpSpPr>
      <p:sp>
        <p:nvSpPr>
          <p:cNvPr id="42" name="Google Shape;42;p10"/>
          <p:cNvSpPr/>
          <p:nvPr>
            <p:ph idx="2" type="pic"/>
          </p:nvPr>
        </p:nvSpPr>
        <p:spPr>
          <a:xfrm>
            <a:off x="15760700" y="7048500"/>
            <a:ext cx="7404100" cy="55499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1pPr>
            <a:lvl2pPr lvl="1"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2pPr>
            <a:lvl3pPr lvl="2"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3pPr>
            <a:lvl4pPr lvl="3"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4pPr>
            <a:lvl5pPr lvl="4"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5pPr>
            <a:lvl6pPr lvl="5"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6pPr>
            <a:lvl7pPr lvl="6"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7pPr>
            <a:lvl8pPr lvl="7"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8pPr>
            <a:lvl9pPr lvl="8"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9pPr>
          </a:lstStyle>
          <a:p/>
        </p:txBody>
      </p:sp>
      <p:sp>
        <p:nvSpPr>
          <p:cNvPr id="43" name="Google Shape;43;p10"/>
          <p:cNvSpPr/>
          <p:nvPr>
            <p:ph idx="3" type="pic"/>
          </p:nvPr>
        </p:nvSpPr>
        <p:spPr>
          <a:xfrm>
            <a:off x="15760700" y="1130300"/>
            <a:ext cx="7404100" cy="55499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1pPr>
            <a:lvl2pPr lvl="1"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2pPr>
            <a:lvl3pPr lvl="2"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3pPr>
            <a:lvl4pPr lvl="3"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4pPr>
            <a:lvl5pPr lvl="4"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5pPr>
            <a:lvl6pPr lvl="5"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6pPr>
            <a:lvl7pPr lvl="6"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7pPr>
            <a:lvl8pPr lvl="7"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8pPr>
            <a:lvl9pPr lvl="8"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9pPr>
          </a:lstStyle>
          <a:p/>
        </p:txBody>
      </p:sp>
      <p:sp>
        <p:nvSpPr>
          <p:cNvPr id="44" name="Google Shape;44;p10"/>
          <p:cNvSpPr/>
          <p:nvPr>
            <p:ph idx="4" type="pic"/>
          </p:nvPr>
        </p:nvSpPr>
        <p:spPr>
          <a:xfrm>
            <a:off x="1206500" y="1130300"/>
            <a:ext cx="14173200" cy="114681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1pPr>
            <a:lvl2pPr lvl="1"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2pPr>
            <a:lvl3pPr lvl="2"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3pPr>
            <a:lvl4pPr lvl="3"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4pPr>
            <a:lvl5pPr lvl="4"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5pPr>
            <a:lvl6pPr lvl="5"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6pPr>
            <a:lvl7pPr lvl="6"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7pPr>
            <a:lvl8pPr lvl="7"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8pPr>
            <a:lvl9pPr lvl="8"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9pPr>
          </a:lstStyle>
          <a:p/>
        </p:txBody>
      </p:sp>
      <p:sp>
        <p:nvSpPr>
          <p:cNvPr id="45" name="Google Shape;45;p10"/>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noAutofit/>
          </a:bodyPr>
          <a:lstStyle>
            <a:lvl1pPr indent="0" lvl="0"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1.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FFF"/>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1689100" y="355600"/>
            <a:ext cx="21005799" cy="2286000"/>
          </a:xfrm>
          <a:prstGeom prst="rect">
            <a:avLst/>
          </a:prstGeom>
          <a:noFill/>
          <a:ln>
            <a:noFill/>
          </a:ln>
        </p:spPr>
        <p:txBody>
          <a:bodyPr anchorCtr="0" anchor="ctr" bIns="50800" lIns="50800" spcFirstLastPara="1" rIns="50800" wrap="square" tIns="50800">
            <a:noAutofit/>
          </a:bodyPr>
          <a:lstStyle>
            <a:lvl1pPr lvl="0" marR="0" rtl="0" algn="ctr">
              <a:lnSpc>
                <a:spcPct val="100000"/>
              </a:lnSpc>
              <a:spcBef>
                <a:spcPts val="0"/>
              </a:spcBef>
              <a:spcAft>
                <a:spcPts val="0"/>
              </a:spcAft>
              <a:buClr>
                <a:srgbClr val="000000"/>
              </a:buClr>
              <a:buSzPts val="11200"/>
              <a:buFont typeface="Helvetica Neue"/>
              <a:buNone/>
              <a:defRPr b="0" i="0" sz="11200" u="none" cap="none" strike="noStrike">
                <a:solidFill>
                  <a:srgbClr val="000000"/>
                </a:solidFill>
                <a:latin typeface="Helvetica Neue"/>
                <a:ea typeface="Helvetica Neue"/>
                <a:cs typeface="Helvetica Neue"/>
                <a:sym typeface="Helvetica Neue"/>
              </a:defRPr>
            </a:lvl1pPr>
            <a:lvl2pPr lvl="1" marR="0" rtl="0" algn="ctr">
              <a:lnSpc>
                <a:spcPct val="100000"/>
              </a:lnSpc>
              <a:spcBef>
                <a:spcPts val="0"/>
              </a:spcBef>
              <a:spcAft>
                <a:spcPts val="0"/>
              </a:spcAft>
              <a:buClr>
                <a:srgbClr val="000000"/>
              </a:buClr>
              <a:buSzPts val="11200"/>
              <a:buFont typeface="Helvetica Neue"/>
              <a:buNone/>
              <a:defRPr b="0" i="0" sz="11200" u="none" cap="none" strike="noStrike">
                <a:solidFill>
                  <a:srgbClr val="000000"/>
                </a:solidFill>
                <a:latin typeface="Helvetica Neue"/>
                <a:ea typeface="Helvetica Neue"/>
                <a:cs typeface="Helvetica Neue"/>
                <a:sym typeface="Helvetica Neue"/>
              </a:defRPr>
            </a:lvl2pPr>
            <a:lvl3pPr lvl="2" marR="0" rtl="0" algn="ctr">
              <a:lnSpc>
                <a:spcPct val="100000"/>
              </a:lnSpc>
              <a:spcBef>
                <a:spcPts val="0"/>
              </a:spcBef>
              <a:spcAft>
                <a:spcPts val="0"/>
              </a:spcAft>
              <a:buClr>
                <a:srgbClr val="000000"/>
              </a:buClr>
              <a:buSzPts val="11200"/>
              <a:buFont typeface="Helvetica Neue"/>
              <a:buNone/>
              <a:defRPr b="0" i="0" sz="11200" u="none" cap="none" strike="noStrike">
                <a:solidFill>
                  <a:srgbClr val="000000"/>
                </a:solidFill>
                <a:latin typeface="Helvetica Neue"/>
                <a:ea typeface="Helvetica Neue"/>
                <a:cs typeface="Helvetica Neue"/>
                <a:sym typeface="Helvetica Neue"/>
              </a:defRPr>
            </a:lvl3pPr>
            <a:lvl4pPr lvl="3" marR="0" rtl="0" algn="ctr">
              <a:lnSpc>
                <a:spcPct val="100000"/>
              </a:lnSpc>
              <a:spcBef>
                <a:spcPts val="0"/>
              </a:spcBef>
              <a:spcAft>
                <a:spcPts val="0"/>
              </a:spcAft>
              <a:buClr>
                <a:srgbClr val="000000"/>
              </a:buClr>
              <a:buSzPts val="11200"/>
              <a:buFont typeface="Helvetica Neue"/>
              <a:buNone/>
              <a:defRPr b="0" i="0" sz="11200" u="none" cap="none" strike="noStrike">
                <a:solidFill>
                  <a:srgbClr val="000000"/>
                </a:solidFill>
                <a:latin typeface="Helvetica Neue"/>
                <a:ea typeface="Helvetica Neue"/>
                <a:cs typeface="Helvetica Neue"/>
                <a:sym typeface="Helvetica Neue"/>
              </a:defRPr>
            </a:lvl4pPr>
            <a:lvl5pPr lvl="4" marR="0" rtl="0" algn="ctr">
              <a:lnSpc>
                <a:spcPct val="100000"/>
              </a:lnSpc>
              <a:spcBef>
                <a:spcPts val="0"/>
              </a:spcBef>
              <a:spcAft>
                <a:spcPts val="0"/>
              </a:spcAft>
              <a:buClr>
                <a:srgbClr val="000000"/>
              </a:buClr>
              <a:buSzPts val="11200"/>
              <a:buFont typeface="Helvetica Neue"/>
              <a:buNone/>
              <a:defRPr b="0" i="0" sz="11200" u="none" cap="none" strike="noStrike">
                <a:solidFill>
                  <a:srgbClr val="000000"/>
                </a:solidFill>
                <a:latin typeface="Helvetica Neue"/>
                <a:ea typeface="Helvetica Neue"/>
                <a:cs typeface="Helvetica Neue"/>
                <a:sym typeface="Helvetica Neue"/>
              </a:defRPr>
            </a:lvl5pPr>
            <a:lvl6pPr lvl="5" marR="0" rtl="0" algn="ctr">
              <a:lnSpc>
                <a:spcPct val="100000"/>
              </a:lnSpc>
              <a:spcBef>
                <a:spcPts val="0"/>
              </a:spcBef>
              <a:spcAft>
                <a:spcPts val="0"/>
              </a:spcAft>
              <a:buClr>
                <a:srgbClr val="000000"/>
              </a:buClr>
              <a:buSzPts val="11200"/>
              <a:buFont typeface="Helvetica Neue"/>
              <a:buNone/>
              <a:defRPr b="0" i="0" sz="11200" u="none" cap="none" strike="noStrike">
                <a:solidFill>
                  <a:srgbClr val="000000"/>
                </a:solidFill>
                <a:latin typeface="Helvetica Neue"/>
                <a:ea typeface="Helvetica Neue"/>
                <a:cs typeface="Helvetica Neue"/>
                <a:sym typeface="Helvetica Neue"/>
              </a:defRPr>
            </a:lvl6pPr>
            <a:lvl7pPr lvl="6" marR="0" rtl="0" algn="ctr">
              <a:lnSpc>
                <a:spcPct val="100000"/>
              </a:lnSpc>
              <a:spcBef>
                <a:spcPts val="0"/>
              </a:spcBef>
              <a:spcAft>
                <a:spcPts val="0"/>
              </a:spcAft>
              <a:buClr>
                <a:srgbClr val="000000"/>
              </a:buClr>
              <a:buSzPts val="11200"/>
              <a:buFont typeface="Helvetica Neue"/>
              <a:buNone/>
              <a:defRPr b="0" i="0" sz="11200" u="none" cap="none" strike="noStrike">
                <a:solidFill>
                  <a:srgbClr val="000000"/>
                </a:solidFill>
                <a:latin typeface="Helvetica Neue"/>
                <a:ea typeface="Helvetica Neue"/>
                <a:cs typeface="Helvetica Neue"/>
                <a:sym typeface="Helvetica Neue"/>
              </a:defRPr>
            </a:lvl7pPr>
            <a:lvl8pPr lvl="7" marR="0" rtl="0" algn="ctr">
              <a:lnSpc>
                <a:spcPct val="100000"/>
              </a:lnSpc>
              <a:spcBef>
                <a:spcPts val="0"/>
              </a:spcBef>
              <a:spcAft>
                <a:spcPts val="0"/>
              </a:spcAft>
              <a:buClr>
                <a:srgbClr val="000000"/>
              </a:buClr>
              <a:buSzPts val="11200"/>
              <a:buFont typeface="Helvetica Neue"/>
              <a:buNone/>
              <a:defRPr b="0" i="0" sz="11200" u="none" cap="none" strike="noStrike">
                <a:solidFill>
                  <a:srgbClr val="000000"/>
                </a:solidFill>
                <a:latin typeface="Helvetica Neue"/>
                <a:ea typeface="Helvetica Neue"/>
                <a:cs typeface="Helvetica Neue"/>
                <a:sym typeface="Helvetica Neue"/>
              </a:defRPr>
            </a:lvl8pPr>
            <a:lvl9pPr lvl="8" marR="0" rtl="0" algn="ctr">
              <a:lnSpc>
                <a:spcPct val="100000"/>
              </a:lnSpc>
              <a:spcBef>
                <a:spcPts val="0"/>
              </a:spcBef>
              <a:spcAft>
                <a:spcPts val="0"/>
              </a:spcAft>
              <a:buClr>
                <a:srgbClr val="000000"/>
              </a:buClr>
              <a:buSzPts val="11200"/>
              <a:buFont typeface="Helvetica Neue"/>
              <a:buNone/>
              <a:defRPr b="0" i="0" sz="11200" u="none" cap="none" strike="noStrike">
                <a:solidFill>
                  <a:srgbClr val="000000"/>
                </a:solidFill>
                <a:latin typeface="Helvetica Neue"/>
                <a:ea typeface="Helvetica Neue"/>
                <a:cs typeface="Helvetica Neue"/>
                <a:sym typeface="Helvetica Neue"/>
              </a:defRPr>
            </a:lvl9pPr>
          </a:lstStyle>
          <a:p/>
        </p:txBody>
      </p:sp>
      <p:sp>
        <p:nvSpPr>
          <p:cNvPr id="7" name="Google Shape;7;p1"/>
          <p:cNvSpPr txBox="1"/>
          <p:nvPr>
            <p:ph idx="1" type="body"/>
          </p:nvPr>
        </p:nvSpPr>
        <p:spPr>
          <a:xfrm>
            <a:off x="1689100" y="3149600"/>
            <a:ext cx="21005799" cy="9296400"/>
          </a:xfrm>
          <a:prstGeom prst="rect">
            <a:avLst/>
          </a:prstGeom>
          <a:noFill/>
          <a:ln>
            <a:noFill/>
          </a:ln>
        </p:spPr>
        <p:txBody>
          <a:bodyPr anchorCtr="0" anchor="ctr" bIns="50800" lIns="50800" spcFirstLastPara="1" rIns="50800" wrap="square" tIns="50800">
            <a:noAutofit/>
          </a:bodyPr>
          <a:lstStyle>
            <a:lvl1pPr indent="-641350" lvl="0" marL="45720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1pPr>
            <a:lvl2pPr indent="-641350" lvl="1" marL="91440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2pPr>
            <a:lvl3pPr indent="-641350" lvl="2" marL="137160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3pPr>
            <a:lvl4pPr indent="-641350" lvl="3" marL="182880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4pPr>
            <a:lvl5pPr indent="-641350" lvl="4" marL="228600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5pPr>
            <a:lvl6pPr indent="-641350" lvl="5" marL="274320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6pPr>
            <a:lvl7pPr indent="-641350" lvl="6" marL="320040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7pPr>
            <a:lvl8pPr indent="-641350" lvl="7" marL="365760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8pPr>
            <a:lvl9pPr indent="-641350" lvl="8" marL="411480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9pPr>
          </a:lstStyle>
          <a:p/>
        </p:txBody>
      </p:sp>
      <p:sp>
        <p:nvSpPr>
          <p:cNvPr id="8" name="Google Shape;8;p1"/>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noAutofit/>
          </a:bodyPr>
          <a:lstStyle>
            <a:lvl1pPr indent="0" lvl="0"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1pPr>
            <a:lvl2pPr indent="0" lvl="1"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2pPr>
            <a:lvl3pPr indent="0" lvl="2"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3pPr>
            <a:lvl4pPr indent="0" lvl="3"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4pPr>
            <a:lvl5pPr indent="0" lvl="4"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5pPr>
            <a:lvl6pPr indent="0" lvl="5"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6pPr>
            <a:lvl7pPr indent="0" lvl="6"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7pPr>
            <a:lvl8pPr indent="0" lvl="7"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8pPr>
            <a:lvl9pPr indent="0" lvl="8"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mc:AlternateContent>
    <mc:Choice Requires="p14">
      <p:transition spd="slow" p14:dur="1000">
        <p:fade thruBlk="1"/>
      </p:transition>
    </mc:Choice>
    <mc:Fallback>
      <p:transition spd="slow">
        <p:fade/>
      </p:transition>
    </mc:Fallback>
  </mc:AlternateConten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hyperlink" Target="mailto:smart@digital.com"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5.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6.jpg"/><Relationship Id="rId4" Type="http://schemas.openxmlformats.org/officeDocument/2006/relationships/image" Target="../media/image12.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1.jpg"/><Relationship Id="rId4" Type="http://schemas.openxmlformats.org/officeDocument/2006/relationships/image" Target="../media/image7.jpg"/><Relationship Id="rId5" Type="http://schemas.openxmlformats.org/officeDocument/2006/relationships/image" Target="../media/image16.jpg"/><Relationship Id="rId6" Type="http://schemas.openxmlformats.org/officeDocument/2006/relationships/image" Target="../media/image13.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7.png"/><Relationship Id="rId4" Type="http://schemas.openxmlformats.org/officeDocument/2006/relationships/image" Target="../media/image14.jpg"/><Relationship Id="rId5" Type="http://schemas.openxmlformats.org/officeDocument/2006/relationships/image" Target="../media/image4.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hyperlink" Target="mailto:smart@digital.com"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2.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5.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3.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8.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0.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9.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2B104F"/>
        </a:solidFill>
      </p:bgPr>
    </p:bg>
    <p:spTree>
      <p:nvGrpSpPr>
        <p:cNvPr id="58" name="Shape 58"/>
        <p:cNvGrpSpPr/>
        <p:nvPr/>
      </p:nvGrpSpPr>
      <p:grpSpPr>
        <a:xfrm>
          <a:off x="0" y="0"/>
          <a:ext cx="0" cy="0"/>
          <a:chOff x="0" y="0"/>
          <a:chExt cx="0" cy="0"/>
        </a:xfrm>
      </p:grpSpPr>
      <p:sp>
        <p:nvSpPr>
          <p:cNvPr id="59" name="Google Shape;59;p14"/>
          <p:cNvSpPr/>
          <p:nvPr/>
        </p:nvSpPr>
        <p:spPr>
          <a:xfrm>
            <a:off x="8958024" y="3624024"/>
            <a:ext cx="6467952" cy="6467952"/>
          </a:xfrm>
          <a:prstGeom prst="ellipse">
            <a:avLst/>
          </a:prstGeom>
          <a:noFill/>
          <a:ln cap="flat" cmpd="sng" w="190500">
            <a:solidFill>
              <a:srgbClr val="004C7F"/>
            </a:solidFill>
            <a:prstDash val="solid"/>
            <a:miter lim="400000"/>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60" name="Google Shape;60;p14"/>
          <p:cNvSpPr/>
          <p:nvPr/>
        </p:nvSpPr>
        <p:spPr>
          <a:xfrm>
            <a:off x="5235475" y="5557840"/>
            <a:ext cx="13913050" cy="1879593"/>
          </a:xfrm>
          <a:prstGeom prst="rect">
            <a:avLst/>
          </a:prstGeom>
          <a:noFill/>
          <a:ln>
            <a:noFill/>
          </a:ln>
        </p:spPr>
        <p:txBody>
          <a:bodyPr anchorCtr="0" anchor="ctr" bIns="50800" lIns="50800" spcFirstLastPara="1" rIns="50800" wrap="square" tIns="50800">
            <a:noAutofit/>
          </a:bodyPr>
          <a:lstStyle/>
          <a:p>
            <a:pPr indent="0" lvl="0" marL="0" marR="0" rtl="0" algn="ctr">
              <a:lnSpc>
                <a:spcPct val="70000"/>
              </a:lnSpc>
              <a:spcBef>
                <a:spcPts val="0"/>
              </a:spcBef>
              <a:spcAft>
                <a:spcPts val="0"/>
              </a:spcAft>
              <a:buClr>
                <a:srgbClr val="FFFFFF"/>
              </a:buClr>
              <a:buSzPts val="10000"/>
              <a:buFont typeface="Poppins"/>
              <a:buNone/>
            </a:pPr>
            <a:r>
              <a:rPr b="1" i="0" lang="en-US" sz="10000" u="none" cap="none" strike="noStrike">
                <a:solidFill>
                  <a:srgbClr val="FFFFFF"/>
                </a:solidFill>
                <a:latin typeface="Poppins"/>
                <a:ea typeface="Poppins"/>
                <a:cs typeface="Poppins"/>
                <a:sym typeface="Poppins"/>
              </a:rPr>
              <a:t>SMARTECH DIGITAL</a:t>
            </a:r>
            <a:endParaRPr/>
          </a:p>
        </p:txBody>
      </p:sp>
      <p:sp>
        <p:nvSpPr>
          <p:cNvPr id="61" name="Google Shape;61;p14"/>
          <p:cNvSpPr/>
          <p:nvPr/>
        </p:nvSpPr>
        <p:spPr>
          <a:xfrm>
            <a:off x="7820977" y="7427912"/>
            <a:ext cx="8742046" cy="730248"/>
          </a:xfrm>
          <a:prstGeom prst="rect">
            <a:avLst/>
          </a:prstGeom>
          <a:noFill/>
          <a:ln>
            <a:noFill/>
          </a:ln>
        </p:spPr>
        <p:txBody>
          <a:bodyPr anchorCtr="0" anchor="ctr" bIns="50800" lIns="50800" spcFirstLastPara="1" rIns="50800" wrap="square" tIns="50800">
            <a:noAutofit/>
          </a:bodyPr>
          <a:lstStyle/>
          <a:p>
            <a:pPr indent="0" lvl="0" marL="0" marR="0" rtl="0" algn="ctr">
              <a:lnSpc>
                <a:spcPct val="70000"/>
              </a:lnSpc>
              <a:spcBef>
                <a:spcPts val="0"/>
              </a:spcBef>
              <a:spcAft>
                <a:spcPts val="0"/>
              </a:spcAft>
              <a:buClr>
                <a:srgbClr val="FFFFFF"/>
              </a:buClr>
              <a:buSzPts val="3500"/>
              <a:buFont typeface="Poppins"/>
              <a:buNone/>
            </a:pPr>
            <a:r>
              <a:rPr b="0" i="0" lang="en-US" sz="3500" u="none" cap="none" strike="noStrike">
                <a:solidFill>
                  <a:srgbClr val="FFFFFF"/>
                </a:solidFill>
                <a:latin typeface="Poppins"/>
                <a:ea typeface="Poppins"/>
                <a:cs typeface="Poppins"/>
                <a:sym typeface="Poppins"/>
              </a:rPr>
              <a:t>828 828299 | smart@digital.com</a:t>
            </a:r>
            <a:endParaRPr b="1" i="0" sz="3000" u="sng" cap="none" strike="noStrike">
              <a:solidFill>
                <a:srgbClr val="000000"/>
              </a:solidFill>
              <a:latin typeface="Helvetica Neue"/>
              <a:ea typeface="Helvetica Neue"/>
              <a:cs typeface="Helvetica Neue"/>
              <a:sym typeface="Helvetica Neue"/>
              <a:hlinkClick r:id="rId3"/>
            </a:endParaRPr>
          </a:p>
        </p:txBody>
      </p:sp>
      <p:sp>
        <p:nvSpPr>
          <p:cNvPr id="62" name="Google Shape;62;p14"/>
          <p:cNvSpPr/>
          <p:nvPr/>
        </p:nvSpPr>
        <p:spPr>
          <a:xfrm>
            <a:off x="0" y="1185369"/>
            <a:ext cx="4720035" cy="414831"/>
          </a:xfrm>
          <a:prstGeom prst="rect">
            <a:avLst/>
          </a:prstGeom>
          <a:solidFill>
            <a:srgbClr val="6FFDEA"/>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63" name="Google Shape;63;p14"/>
          <p:cNvSpPr/>
          <p:nvPr/>
        </p:nvSpPr>
        <p:spPr>
          <a:xfrm>
            <a:off x="4974034" y="1185369"/>
            <a:ext cx="508100" cy="414831"/>
          </a:xfrm>
          <a:prstGeom prst="rect">
            <a:avLst/>
          </a:prstGeom>
          <a:solidFill>
            <a:srgbClr val="6FFDEA"/>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64" name="Google Shape;64;p14"/>
          <p:cNvSpPr/>
          <p:nvPr/>
        </p:nvSpPr>
        <p:spPr>
          <a:xfrm>
            <a:off x="5867400" y="1185369"/>
            <a:ext cx="197049" cy="414832"/>
          </a:xfrm>
          <a:prstGeom prst="rect">
            <a:avLst/>
          </a:prstGeom>
          <a:solidFill>
            <a:srgbClr val="6FFDEA"/>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65" name="Google Shape;65;p14"/>
          <p:cNvSpPr/>
          <p:nvPr/>
        </p:nvSpPr>
        <p:spPr>
          <a:xfrm>
            <a:off x="6553200" y="1185369"/>
            <a:ext cx="94358" cy="414832"/>
          </a:xfrm>
          <a:prstGeom prst="rect">
            <a:avLst/>
          </a:prstGeom>
          <a:solidFill>
            <a:srgbClr val="6FFDEA"/>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66" name="Google Shape;66;p14"/>
          <p:cNvSpPr/>
          <p:nvPr/>
        </p:nvSpPr>
        <p:spPr>
          <a:xfrm>
            <a:off x="19659600" y="12056569"/>
            <a:ext cx="4720035" cy="414831"/>
          </a:xfrm>
          <a:prstGeom prst="rect">
            <a:avLst/>
          </a:prstGeom>
          <a:solidFill>
            <a:srgbClr val="6FFDEA"/>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67" name="Google Shape;67;p14"/>
          <p:cNvSpPr/>
          <p:nvPr/>
        </p:nvSpPr>
        <p:spPr>
          <a:xfrm>
            <a:off x="18893234" y="12056569"/>
            <a:ext cx="508100" cy="414831"/>
          </a:xfrm>
          <a:prstGeom prst="rect">
            <a:avLst/>
          </a:prstGeom>
          <a:solidFill>
            <a:srgbClr val="6FFDEA"/>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68" name="Google Shape;68;p14"/>
          <p:cNvSpPr/>
          <p:nvPr/>
        </p:nvSpPr>
        <p:spPr>
          <a:xfrm>
            <a:off x="18313400" y="12056569"/>
            <a:ext cx="197049" cy="414831"/>
          </a:xfrm>
          <a:prstGeom prst="rect">
            <a:avLst/>
          </a:prstGeom>
          <a:solidFill>
            <a:srgbClr val="6FFDEA"/>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69" name="Google Shape;69;p14"/>
          <p:cNvSpPr/>
          <p:nvPr/>
        </p:nvSpPr>
        <p:spPr>
          <a:xfrm>
            <a:off x="17703800" y="12056569"/>
            <a:ext cx="94358" cy="414831"/>
          </a:xfrm>
          <a:prstGeom prst="rect">
            <a:avLst/>
          </a:prstGeom>
          <a:solidFill>
            <a:srgbClr val="6FFDEA"/>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2B104F"/>
        </a:solidFill>
      </p:bgPr>
    </p:bg>
    <p:spTree>
      <p:nvGrpSpPr>
        <p:cNvPr id="188" name="Shape 188"/>
        <p:cNvGrpSpPr/>
        <p:nvPr/>
      </p:nvGrpSpPr>
      <p:grpSpPr>
        <a:xfrm>
          <a:off x="0" y="0"/>
          <a:ext cx="0" cy="0"/>
          <a:chOff x="0" y="0"/>
          <a:chExt cx="0" cy="0"/>
        </a:xfrm>
      </p:grpSpPr>
      <p:sp>
        <p:nvSpPr>
          <p:cNvPr id="189" name="Google Shape;189;p23"/>
          <p:cNvSpPr/>
          <p:nvPr/>
        </p:nvSpPr>
        <p:spPr>
          <a:xfrm>
            <a:off x="3763015" y="10078982"/>
            <a:ext cx="16857970" cy="1125219"/>
          </a:xfrm>
          <a:prstGeom prst="rect">
            <a:avLst/>
          </a:prstGeom>
          <a:noFill/>
          <a:ln>
            <a:noFill/>
          </a:ln>
        </p:spPr>
        <p:txBody>
          <a:bodyPr anchorCtr="0" anchor="ctr" bIns="50800" lIns="50800" spcFirstLastPara="1" rIns="50800" wrap="square" tIns="50800">
            <a:noAutofit/>
          </a:bodyPr>
          <a:lstStyle/>
          <a:p>
            <a:pPr indent="0" lvl="0" marL="0" marR="0" rtl="0" algn="ctr">
              <a:lnSpc>
                <a:spcPct val="120000"/>
              </a:lnSpc>
              <a:spcBef>
                <a:spcPts val="0"/>
              </a:spcBef>
              <a:spcAft>
                <a:spcPts val="0"/>
              </a:spcAft>
              <a:buClr>
                <a:srgbClr val="FFFFFF"/>
              </a:buClr>
              <a:buSzPts val="2500"/>
              <a:buFont typeface="Poppins"/>
              <a:buNone/>
            </a:pPr>
            <a:r>
              <a:rPr b="0" i="0" lang="en-US" sz="2500" u="none" cap="none" strike="noStrike">
                <a:solidFill>
                  <a:srgbClr val="FFFFFF"/>
                </a:solidFill>
                <a:latin typeface="Poppins"/>
                <a:ea typeface="Poppins"/>
                <a:cs typeface="Poppins"/>
                <a:sym typeface="Poppins"/>
              </a:rPr>
              <a:t>Smartech Digital commits itself to provide the best and most effective yet affordable digital marketing products in the industry while sticking to its company standards of quality and excellence.</a:t>
            </a:r>
            <a:endParaRPr/>
          </a:p>
        </p:txBody>
      </p:sp>
      <p:sp>
        <p:nvSpPr>
          <p:cNvPr id="190" name="Google Shape;190;p23"/>
          <p:cNvSpPr/>
          <p:nvPr/>
        </p:nvSpPr>
        <p:spPr>
          <a:xfrm>
            <a:off x="1561093" y="1316548"/>
            <a:ext cx="6903034" cy="1257296"/>
          </a:xfrm>
          <a:prstGeom prst="rect">
            <a:avLst/>
          </a:prstGeom>
          <a:noFill/>
          <a:ln>
            <a:noFill/>
          </a:ln>
        </p:spPr>
        <p:txBody>
          <a:bodyPr anchorCtr="0" anchor="ctr" bIns="0" lIns="0" spcFirstLastPara="1" rIns="0" wrap="square" tIns="0">
            <a:noAutofit/>
          </a:bodyPr>
          <a:lstStyle/>
          <a:p>
            <a:pPr indent="0" lvl="0" marL="0" marR="0" rtl="0" algn="l">
              <a:lnSpc>
                <a:spcPct val="90000"/>
              </a:lnSpc>
              <a:spcBef>
                <a:spcPts val="0"/>
              </a:spcBef>
              <a:spcAft>
                <a:spcPts val="0"/>
              </a:spcAft>
              <a:buClr>
                <a:srgbClr val="FFFFFF"/>
              </a:buClr>
              <a:buSzPts val="7000"/>
              <a:buFont typeface="Poppins"/>
              <a:buNone/>
            </a:pPr>
            <a:r>
              <a:rPr b="1" i="0" lang="en-US" sz="7000" u="none" cap="none" strike="noStrike">
                <a:solidFill>
                  <a:srgbClr val="FFFFFF"/>
                </a:solidFill>
                <a:latin typeface="Poppins"/>
                <a:ea typeface="Poppins"/>
                <a:cs typeface="Poppins"/>
                <a:sym typeface="Poppins"/>
              </a:rPr>
              <a:t>Main Goal</a:t>
            </a:r>
            <a:endParaRPr/>
          </a:p>
        </p:txBody>
      </p:sp>
      <p:sp>
        <p:nvSpPr>
          <p:cNvPr id="191" name="Google Shape;191;p23"/>
          <p:cNvSpPr/>
          <p:nvPr/>
        </p:nvSpPr>
        <p:spPr>
          <a:xfrm>
            <a:off x="21207852" y="11898590"/>
            <a:ext cx="944365" cy="177588"/>
          </a:xfrm>
          <a:prstGeom prst="rect">
            <a:avLst/>
          </a:prstGeom>
          <a:solidFill>
            <a:srgbClr val="6FFDEA"/>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192" name="Google Shape;192;p23"/>
          <p:cNvSpPr/>
          <p:nvPr/>
        </p:nvSpPr>
        <p:spPr>
          <a:xfrm>
            <a:off x="22275800" y="11901422"/>
            <a:ext cx="226815" cy="177588"/>
          </a:xfrm>
          <a:prstGeom prst="rect">
            <a:avLst/>
          </a:prstGeom>
          <a:solidFill>
            <a:srgbClr val="6FFDEA"/>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193" name="Google Shape;193;p23"/>
          <p:cNvSpPr/>
          <p:nvPr/>
        </p:nvSpPr>
        <p:spPr>
          <a:xfrm>
            <a:off x="22752050" y="11901422"/>
            <a:ext cx="46385" cy="177588"/>
          </a:xfrm>
          <a:prstGeom prst="rect">
            <a:avLst/>
          </a:prstGeom>
          <a:solidFill>
            <a:srgbClr val="6FFDEA"/>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pic>
        <p:nvPicPr>
          <p:cNvPr id="194" name="Google Shape;194;p23"/>
          <p:cNvPicPr preferRelativeResize="0"/>
          <p:nvPr/>
        </p:nvPicPr>
        <p:blipFill rotWithShape="1">
          <a:blip r:embed="rId3">
            <a:alphaModFix/>
          </a:blip>
          <a:srcRect b="24930" l="16181" r="2736" t="33115"/>
          <a:stretch/>
        </p:blipFill>
        <p:spPr>
          <a:xfrm>
            <a:off x="3835400" y="3557488"/>
            <a:ext cx="16713199" cy="5754385"/>
          </a:xfrm>
          <a:prstGeom prst="rect">
            <a:avLst/>
          </a:prstGeom>
          <a:noFill/>
          <a:ln>
            <a:noFill/>
          </a:ln>
        </p:spPr>
      </p:pic>
      <p:sp>
        <p:nvSpPr>
          <p:cNvPr id="195" name="Google Shape;195;p23"/>
          <p:cNvSpPr/>
          <p:nvPr/>
        </p:nvSpPr>
        <p:spPr>
          <a:xfrm>
            <a:off x="20719998" y="-2498378"/>
            <a:ext cx="5776815" cy="5776815"/>
          </a:xfrm>
          <a:prstGeom prst="ellipse">
            <a:avLst/>
          </a:prstGeom>
          <a:noFill/>
          <a:ln cap="flat" cmpd="sng" w="190500">
            <a:solidFill>
              <a:srgbClr val="004C7F"/>
            </a:solidFill>
            <a:prstDash val="solid"/>
            <a:miter lim="400000"/>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196" name="Google Shape;196;p23"/>
          <p:cNvSpPr/>
          <p:nvPr/>
        </p:nvSpPr>
        <p:spPr>
          <a:xfrm>
            <a:off x="956766" y="11410850"/>
            <a:ext cx="1242220" cy="1242220"/>
          </a:xfrm>
          <a:prstGeom prst="ellipse">
            <a:avLst/>
          </a:prstGeom>
          <a:noFill/>
          <a:ln cap="flat" cmpd="sng" w="190500">
            <a:solidFill>
              <a:srgbClr val="004C7F"/>
            </a:solidFill>
            <a:prstDash val="solid"/>
            <a:miter lim="400000"/>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2B104F"/>
        </a:solidFill>
      </p:bgPr>
    </p:bg>
    <p:spTree>
      <p:nvGrpSpPr>
        <p:cNvPr id="200" name="Shape 200"/>
        <p:cNvGrpSpPr/>
        <p:nvPr/>
      </p:nvGrpSpPr>
      <p:grpSpPr>
        <a:xfrm>
          <a:off x="0" y="0"/>
          <a:ext cx="0" cy="0"/>
          <a:chOff x="0" y="0"/>
          <a:chExt cx="0" cy="0"/>
        </a:xfrm>
      </p:grpSpPr>
      <p:sp>
        <p:nvSpPr>
          <p:cNvPr id="201" name="Google Shape;201;p24"/>
          <p:cNvSpPr/>
          <p:nvPr/>
        </p:nvSpPr>
        <p:spPr>
          <a:xfrm>
            <a:off x="1561093" y="1289242"/>
            <a:ext cx="6903034" cy="2226308"/>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FFFFFF"/>
              </a:buClr>
              <a:buSzPts val="7000"/>
              <a:buFont typeface="Poppins"/>
              <a:buNone/>
            </a:pPr>
            <a:r>
              <a:rPr b="1" i="0" lang="en-US" sz="7000" u="none" cap="none" strike="noStrike">
                <a:solidFill>
                  <a:srgbClr val="FFFFFF"/>
                </a:solidFill>
                <a:latin typeface="Poppins"/>
                <a:ea typeface="Poppins"/>
                <a:cs typeface="Poppins"/>
                <a:sym typeface="Poppins"/>
              </a:rPr>
              <a:t>Overview</a:t>
            </a:r>
            <a:endParaRPr/>
          </a:p>
          <a:p>
            <a:pPr indent="0" lvl="0" marL="0" marR="0" rtl="0" algn="l">
              <a:lnSpc>
                <a:spcPct val="100000"/>
              </a:lnSpc>
              <a:spcBef>
                <a:spcPts val="0"/>
              </a:spcBef>
              <a:spcAft>
                <a:spcPts val="0"/>
              </a:spcAft>
              <a:buClr>
                <a:srgbClr val="FFFFFF"/>
              </a:buClr>
              <a:buSzPts val="7000"/>
              <a:buFont typeface="Poppins"/>
              <a:buNone/>
            </a:pPr>
            <a:r>
              <a:rPr b="1" i="0" lang="en-US" sz="7000" u="none" cap="none" strike="noStrike">
                <a:solidFill>
                  <a:srgbClr val="FFFFFF"/>
                </a:solidFill>
                <a:latin typeface="Poppins"/>
                <a:ea typeface="Poppins"/>
                <a:cs typeface="Poppins"/>
                <a:sym typeface="Poppins"/>
              </a:rPr>
              <a:t>Of Growth</a:t>
            </a:r>
            <a:endParaRPr/>
          </a:p>
        </p:txBody>
      </p:sp>
      <p:sp>
        <p:nvSpPr>
          <p:cNvPr id="202" name="Google Shape;202;p24"/>
          <p:cNvSpPr/>
          <p:nvPr/>
        </p:nvSpPr>
        <p:spPr>
          <a:xfrm>
            <a:off x="7199752" y="3013650"/>
            <a:ext cx="944365" cy="177588"/>
          </a:xfrm>
          <a:prstGeom prst="rect">
            <a:avLst/>
          </a:prstGeom>
          <a:solidFill>
            <a:srgbClr val="6FFDEA"/>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203" name="Google Shape;203;p24"/>
          <p:cNvSpPr/>
          <p:nvPr/>
        </p:nvSpPr>
        <p:spPr>
          <a:xfrm>
            <a:off x="8267700" y="3016482"/>
            <a:ext cx="226815" cy="177588"/>
          </a:xfrm>
          <a:prstGeom prst="rect">
            <a:avLst/>
          </a:prstGeom>
          <a:solidFill>
            <a:srgbClr val="6FFDEA"/>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204" name="Google Shape;204;p24"/>
          <p:cNvSpPr/>
          <p:nvPr/>
        </p:nvSpPr>
        <p:spPr>
          <a:xfrm>
            <a:off x="8743950" y="3016482"/>
            <a:ext cx="46385" cy="177588"/>
          </a:xfrm>
          <a:prstGeom prst="rect">
            <a:avLst/>
          </a:prstGeom>
          <a:solidFill>
            <a:srgbClr val="6FFDEA"/>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205" name="Google Shape;205;p24"/>
          <p:cNvSpPr/>
          <p:nvPr/>
        </p:nvSpPr>
        <p:spPr>
          <a:xfrm>
            <a:off x="1586919" y="5294441"/>
            <a:ext cx="19410264" cy="1032074"/>
          </a:xfrm>
          <a:prstGeom prst="rect">
            <a:avLst/>
          </a:prstGeom>
          <a:solidFill>
            <a:srgbClr val="6FFDEA"/>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6FFDEA"/>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206" name="Google Shape;206;p24"/>
          <p:cNvSpPr/>
          <p:nvPr/>
        </p:nvSpPr>
        <p:spPr>
          <a:xfrm>
            <a:off x="2187054" y="5510758"/>
            <a:ext cx="11478826" cy="599439"/>
          </a:xfrm>
          <a:prstGeom prst="rect">
            <a:avLst/>
          </a:prstGeom>
          <a:noFill/>
          <a:ln>
            <a:noFill/>
          </a:ln>
        </p:spPr>
        <p:txBody>
          <a:bodyPr anchorCtr="0" anchor="ctr" bIns="50800" lIns="50800" spcFirstLastPara="1" rIns="50800" wrap="square" tIns="50800">
            <a:noAutofit/>
          </a:bodyPr>
          <a:lstStyle/>
          <a:p>
            <a:pPr indent="0" lvl="0" marL="0" marR="0" rtl="0" algn="just">
              <a:lnSpc>
                <a:spcPct val="120000"/>
              </a:lnSpc>
              <a:spcBef>
                <a:spcPts val="0"/>
              </a:spcBef>
              <a:spcAft>
                <a:spcPts val="0"/>
              </a:spcAft>
              <a:buClr>
                <a:srgbClr val="000000"/>
              </a:buClr>
              <a:buSzPts val="2800"/>
              <a:buFont typeface="Poppins"/>
              <a:buNone/>
            </a:pPr>
            <a:r>
              <a:rPr b="0" i="0" lang="en-US" sz="2800" u="none" cap="none" strike="noStrike">
                <a:solidFill>
                  <a:srgbClr val="000000"/>
                </a:solidFill>
                <a:latin typeface="Poppins"/>
                <a:ea typeface="Poppins"/>
                <a:cs typeface="Poppins"/>
                <a:sym typeface="Poppins"/>
              </a:rPr>
              <a:t>increase in annual profits as of May 2025</a:t>
            </a:r>
            <a:endParaRPr/>
          </a:p>
        </p:txBody>
      </p:sp>
      <p:sp>
        <p:nvSpPr>
          <p:cNvPr id="207" name="Google Shape;207;p24"/>
          <p:cNvSpPr/>
          <p:nvPr/>
        </p:nvSpPr>
        <p:spPr>
          <a:xfrm>
            <a:off x="18034809" y="4818147"/>
            <a:ext cx="3333000" cy="1933800"/>
          </a:xfrm>
          <a:prstGeom prst="rect">
            <a:avLst/>
          </a:prstGeom>
          <a:noFill/>
          <a:ln>
            <a:noFill/>
          </a:ln>
        </p:spPr>
        <p:txBody>
          <a:bodyPr anchorCtr="0" anchor="ctr" bIns="50800" lIns="50800" spcFirstLastPara="1" rIns="50800" wrap="square" tIns="50800">
            <a:noAutofit/>
          </a:bodyPr>
          <a:lstStyle/>
          <a:p>
            <a:pPr indent="0" lvl="0" marL="0" marR="0" rtl="0" algn="l">
              <a:lnSpc>
                <a:spcPct val="100000"/>
              </a:lnSpc>
              <a:spcBef>
                <a:spcPts val="0"/>
              </a:spcBef>
              <a:spcAft>
                <a:spcPts val="0"/>
              </a:spcAft>
              <a:buClr>
                <a:srgbClr val="2B104F"/>
              </a:buClr>
              <a:buSzPts val="11900"/>
              <a:buFont typeface="Poppins"/>
              <a:buNone/>
            </a:pPr>
            <a:r>
              <a:rPr b="1" i="0" lang="en-US" sz="11900" u="none" cap="none" strike="noStrike">
                <a:solidFill>
                  <a:srgbClr val="2B104F"/>
                </a:solidFill>
                <a:latin typeface="Poppins"/>
                <a:ea typeface="Poppins"/>
                <a:cs typeface="Poppins"/>
                <a:sym typeface="Poppins"/>
              </a:rPr>
              <a:t>70%</a:t>
            </a:r>
            <a:endParaRPr/>
          </a:p>
        </p:txBody>
      </p:sp>
      <p:sp>
        <p:nvSpPr>
          <p:cNvPr id="208" name="Google Shape;208;p24"/>
          <p:cNvSpPr/>
          <p:nvPr/>
        </p:nvSpPr>
        <p:spPr>
          <a:xfrm>
            <a:off x="1586919" y="7961441"/>
            <a:ext cx="17123669" cy="1032074"/>
          </a:xfrm>
          <a:prstGeom prst="rect">
            <a:avLst/>
          </a:prstGeom>
          <a:solidFill>
            <a:srgbClr val="6FFDEA"/>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6FFDEA"/>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209" name="Google Shape;209;p24"/>
          <p:cNvSpPr/>
          <p:nvPr/>
        </p:nvSpPr>
        <p:spPr>
          <a:xfrm>
            <a:off x="2187054" y="8177758"/>
            <a:ext cx="12226439" cy="599439"/>
          </a:xfrm>
          <a:prstGeom prst="rect">
            <a:avLst/>
          </a:prstGeom>
          <a:noFill/>
          <a:ln>
            <a:noFill/>
          </a:ln>
        </p:spPr>
        <p:txBody>
          <a:bodyPr anchorCtr="0" anchor="ctr" bIns="50800" lIns="50800" spcFirstLastPara="1" rIns="50800" wrap="square" tIns="50800">
            <a:noAutofit/>
          </a:bodyPr>
          <a:lstStyle/>
          <a:p>
            <a:pPr indent="0" lvl="0" marL="0" marR="0" rtl="0" algn="just">
              <a:lnSpc>
                <a:spcPct val="120000"/>
              </a:lnSpc>
              <a:spcBef>
                <a:spcPts val="0"/>
              </a:spcBef>
              <a:spcAft>
                <a:spcPts val="0"/>
              </a:spcAft>
              <a:buClr>
                <a:srgbClr val="000000"/>
              </a:buClr>
              <a:buSzPts val="2800"/>
              <a:buFont typeface="Poppins"/>
              <a:buNone/>
            </a:pPr>
            <a:r>
              <a:rPr b="0" i="0" lang="en-US" sz="2800" u="none" cap="none" strike="noStrike">
                <a:solidFill>
                  <a:srgbClr val="000000"/>
                </a:solidFill>
                <a:latin typeface="Poppins"/>
                <a:ea typeface="Poppins"/>
                <a:cs typeface="Poppins"/>
                <a:sym typeface="Poppins"/>
              </a:rPr>
              <a:t>increase in product and packages satisfaction as of March 2023.</a:t>
            </a:r>
            <a:endParaRPr/>
          </a:p>
        </p:txBody>
      </p:sp>
      <p:sp>
        <p:nvSpPr>
          <p:cNvPr id="210" name="Google Shape;210;p24"/>
          <p:cNvSpPr/>
          <p:nvPr/>
        </p:nvSpPr>
        <p:spPr>
          <a:xfrm>
            <a:off x="15645778" y="7975737"/>
            <a:ext cx="3423300" cy="1384500"/>
          </a:xfrm>
          <a:prstGeom prst="rect">
            <a:avLst/>
          </a:prstGeom>
          <a:noFill/>
          <a:ln>
            <a:noFill/>
          </a:ln>
        </p:spPr>
        <p:txBody>
          <a:bodyPr anchorCtr="0" anchor="ctr" bIns="50800" lIns="50800" spcFirstLastPara="1" rIns="50800" wrap="square" tIns="50800">
            <a:noAutofit/>
          </a:bodyPr>
          <a:lstStyle/>
          <a:p>
            <a:pPr indent="0" lvl="0" marL="0" marR="0" rtl="0" algn="l">
              <a:lnSpc>
                <a:spcPct val="70000"/>
              </a:lnSpc>
              <a:spcBef>
                <a:spcPts val="0"/>
              </a:spcBef>
              <a:spcAft>
                <a:spcPts val="0"/>
              </a:spcAft>
              <a:buClr>
                <a:srgbClr val="2B104F"/>
              </a:buClr>
              <a:buSzPts val="11900"/>
              <a:buFont typeface="Poppins"/>
              <a:buNone/>
            </a:pPr>
            <a:r>
              <a:rPr b="1" i="0" lang="en-US" sz="11900" u="none" cap="none" strike="noStrike">
                <a:solidFill>
                  <a:srgbClr val="2B104F"/>
                </a:solidFill>
                <a:latin typeface="Poppins"/>
                <a:ea typeface="Poppins"/>
                <a:cs typeface="Poppins"/>
                <a:sym typeface="Poppins"/>
              </a:rPr>
              <a:t>50%</a:t>
            </a:r>
            <a:endParaRPr/>
          </a:p>
        </p:txBody>
      </p:sp>
      <p:sp>
        <p:nvSpPr>
          <p:cNvPr id="211" name="Google Shape;211;p24"/>
          <p:cNvSpPr/>
          <p:nvPr/>
        </p:nvSpPr>
        <p:spPr>
          <a:xfrm>
            <a:off x="1586919" y="10628441"/>
            <a:ext cx="16238339" cy="1032074"/>
          </a:xfrm>
          <a:prstGeom prst="rect">
            <a:avLst/>
          </a:prstGeom>
          <a:solidFill>
            <a:srgbClr val="6FFDEA"/>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6FFDEA"/>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212" name="Google Shape;212;p24"/>
          <p:cNvSpPr/>
          <p:nvPr/>
        </p:nvSpPr>
        <p:spPr>
          <a:xfrm>
            <a:off x="2187054" y="10844758"/>
            <a:ext cx="12226439" cy="599439"/>
          </a:xfrm>
          <a:prstGeom prst="rect">
            <a:avLst/>
          </a:prstGeom>
          <a:noFill/>
          <a:ln>
            <a:noFill/>
          </a:ln>
        </p:spPr>
        <p:txBody>
          <a:bodyPr anchorCtr="0" anchor="ctr" bIns="50800" lIns="50800" spcFirstLastPara="1" rIns="50800" wrap="square" tIns="50800">
            <a:noAutofit/>
          </a:bodyPr>
          <a:lstStyle/>
          <a:p>
            <a:pPr indent="0" lvl="0" marL="0" marR="0" rtl="0" algn="just">
              <a:lnSpc>
                <a:spcPct val="120000"/>
              </a:lnSpc>
              <a:spcBef>
                <a:spcPts val="0"/>
              </a:spcBef>
              <a:spcAft>
                <a:spcPts val="0"/>
              </a:spcAft>
              <a:buClr>
                <a:srgbClr val="000000"/>
              </a:buClr>
              <a:buSzPts val="2800"/>
              <a:buFont typeface="Poppins"/>
              <a:buNone/>
            </a:pPr>
            <a:r>
              <a:rPr b="0" i="0" lang="en-US" sz="2800" u="none" cap="none" strike="noStrike">
                <a:solidFill>
                  <a:srgbClr val="000000"/>
                </a:solidFill>
                <a:latin typeface="Poppins"/>
                <a:ea typeface="Poppins"/>
                <a:cs typeface="Poppins"/>
                <a:sym typeface="Poppins"/>
              </a:rPr>
              <a:t>increase in clients as of March 2022.</a:t>
            </a:r>
            <a:endParaRPr/>
          </a:p>
        </p:txBody>
      </p:sp>
      <p:sp>
        <p:nvSpPr>
          <p:cNvPr id="213" name="Google Shape;213;p24"/>
          <p:cNvSpPr/>
          <p:nvPr/>
        </p:nvSpPr>
        <p:spPr>
          <a:xfrm>
            <a:off x="14662323" y="10173135"/>
            <a:ext cx="3422400" cy="2223900"/>
          </a:xfrm>
          <a:prstGeom prst="rect">
            <a:avLst/>
          </a:prstGeom>
          <a:noFill/>
          <a:ln>
            <a:noFill/>
          </a:ln>
        </p:spPr>
        <p:txBody>
          <a:bodyPr anchorCtr="0" anchor="ctr" bIns="50800" lIns="50800" spcFirstLastPara="1" rIns="50800" wrap="square" tIns="50800">
            <a:noAutofit/>
          </a:bodyPr>
          <a:lstStyle/>
          <a:p>
            <a:pPr indent="0" lvl="0" marL="0" marR="0" rtl="0" algn="l">
              <a:lnSpc>
                <a:spcPct val="70000"/>
              </a:lnSpc>
              <a:spcBef>
                <a:spcPts val="0"/>
              </a:spcBef>
              <a:spcAft>
                <a:spcPts val="0"/>
              </a:spcAft>
              <a:buClr>
                <a:srgbClr val="2B104F"/>
              </a:buClr>
              <a:buSzPts val="11900"/>
              <a:buFont typeface="Poppins"/>
              <a:buNone/>
            </a:pPr>
            <a:r>
              <a:rPr b="1" i="0" lang="en-US" sz="11900" u="none" cap="none" strike="noStrike">
                <a:solidFill>
                  <a:srgbClr val="2B104F"/>
                </a:solidFill>
                <a:latin typeface="Poppins"/>
                <a:ea typeface="Poppins"/>
                <a:cs typeface="Poppins"/>
                <a:sym typeface="Poppins"/>
              </a:rPr>
              <a:t>40%</a:t>
            </a:r>
            <a:endParaRPr/>
          </a:p>
        </p:txBody>
      </p:sp>
      <p:sp>
        <p:nvSpPr>
          <p:cNvPr id="214" name="Google Shape;214;p24"/>
          <p:cNvSpPr/>
          <p:nvPr/>
        </p:nvSpPr>
        <p:spPr>
          <a:xfrm>
            <a:off x="12464998" y="-2879378"/>
            <a:ext cx="5776816" cy="5776815"/>
          </a:xfrm>
          <a:prstGeom prst="ellipse">
            <a:avLst/>
          </a:prstGeom>
          <a:noFill/>
          <a:ln cap="flat" cmpd="sng" w="190500">
            <a:solidFill>
              <a:srgbClr val="004C7F"/>
            </a:solidFill>
            <a:prstDash val="solid"/>
            <a:miter lim="400000"/>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215" name="Google Shape;215;p24"/>
          <p:cNvSpPr/>
          <p:nvPr/>
        </p:nvSpPr>
        <p:spPr>
          <a:xfrm>
            <a:off x="22036533" y="11271299"/>
            <a:ext cx="1546723" cy="1546723"/>
          </a:xfrm>
          <a:prstGeom prst="ellipse">
            <a:avLst/>
          </a:prstGeom>
          <a:noFill/>
          <a:ln cap="flat" cmpd="sng" w="190500">
            <a:solidFill>
              <a:srgbClr val="004C7F"/>
            </a:solidFill>
            <a:prstDash val="solid"/>
            <a:miter lim="400000"/>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2B104F"/>
        </a:solidFill>
      </p:bgPr>
    </p:bg>
    <p:spTree>
      <p:nvGrpSpPr>
        <p:cNvPr id="219" name="Shape 219"/>
        <p:cNvGrpSpPr/>
        <p:nvPr/>
      </p:nvGrpSpPr>
      <p:grpSpPr>
        <a:xfrm>
          <a:off x="0" y="0"/>
          <a:ext cx="0" cy="0"/>
          <a:chOff x="0" y="0"/>
          <a:chExt cx="0" cy="0"/>
        </a:xfrm>
      </p:grpSpPr>
      <p:sp>
        <p:nvSpPr>
          <p:cNvPr id="220" name="Google Shape;220;p25"/>
          <p:cNvSpPr/>
          <p:nvPr/>
        </p:nvSpPr>
        <p:spPr>
          <a:xfrm>
            <a:off x="1561093" y="1289242"/>
            <a:ext cx="6903034" cy="2226308"/>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FFFFFF"/>
              </a:buClr>
              <a:buSzPts val="7000"/>
              <a:buFont typeface="Poppins"/>
              <a:buNone/>
            </a:pPr>
            <a:r>
              <a:rPr b="1" i="0" lang="en-US" sz="7000" u="none" cap="none" strike="noStrike">
                <a:solidFill>
                  <a:srgbClr val="FFFFFF"/>
                </a:solidFill>
                <a:latin typeface="Poppins"/>
                <a:ea typeface="Poppins"/>
                <a:cs typeface="Poppins"/>
                <a:sym typeface="Poppins"/>
              </a:rPr>
              <a:t>What</a:t>
            </a:r>
            <a:endParaRPr/>
          </a:p>
          <a:p>
            <a:pPr indent="0" lvl="0" marL="0" marR="0" rtl="0" algn="l">
              <a:lnSpc>
                <a:spcPct val="100000"/>
              </a:lnSpc>
              <a:spcBef>
                <a:spcPts val="0"/>
              </a:spcBef>
              <a:spcAft>
                <a:spcPts val="0"/>
              </a:spcAft>
              <a:buClr>
                <a:srgbClr val="FFFFFF"/>
              </a:buClr>
              <a:buSzPts val="7000"/>
              <a:buFont typeface="Poppins"/>
              <a:buNone/>
            </a:pPr>
            <a:r>
              <a:rPr b="1" i="0" lang="en-US" sz="7000" u="none" cap="none" strike="noStrike">
                <a:solidFill>
                  <a:srgbClr val="FFFFFF"/>
                </a:solidFill>
                <a:latin typeface="Poppins"/>
                <a:ea typeface="Poppins"/>
                <a:cs typeface="Poppins"/>
                <a:sym typeface="Poppins"/>
              </a:rPr>
              <a:t>We Offer</a:t>
            </a:r>
            <a:endParaRPr/>
          </a:p>
        </p:txBody>
      </p:sp>
      <p:sp>
        <p:nvSpPr>
          <p:cNvPr id="221" name="Google Shape;221;p25"/>
          <p:cNvSpPr/>
          <p:nvPr/>
        </p:nvSpPr>
        <p:spPr>
          <a:xfrm>
            <a:off x="21245952" y="11897300"/>
            <a:ext cx="944365" cy="177588"/>
          </a:xfrm>
          <a:prstGeom prst="rect">
            <a:avLst/>
          </a:prstGeom>
          <a:solidFill>
            <a:srgbClr val="6FFDEA"/>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222" name="Google Shape;222;p25"/>
          <p:cNvSpPr/>
          <p:nvPr/>
        </p:nvSpPr>
        <p:spPr>
          <a:xfrm>
            <a:off x="22313900" y="11900132"/>
            <a:ext cx="226815" cy="177588"/>
          </a:xfrm>
          <a:prstGeom prst="rect">
            <a:avLst/>
          </a:prstGeom>
          <a:solidFill>
            <a:srgbClr val="6FFDEA"/>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223" name="Google Shape;223;p25"/>
          <p:cNvSpPr/>
          <p:nvPr/>
        </p:nvSpPr>
        <p:spPr>
          <a:xfrm>
            <a:off x="22790150" y="11900132"/>
            <a:ext cx="46385" cy="177588"/>
          </a:xfrm>
          <a:prstGeom prst="rect">
            <a:avLst/>
          </a:prstGeom>
          <a:solidFill>
            <a:srgbClr val="6FFDEA"/>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224" name="Google Shape;224;p25"/>
          <p:cNvSpPr/>
          <p:nvPr/>
        </p:nvSpPr>
        <p:spPr>
          <a:xfrm>
            <a:off x="1524540" y="4491358"/>
            <a:ext cx="6722140" cy="7120884"/>
          </a:xfrm>
          <a:prstGeom prst="rect">
            <a:avLst/>
          </a:prstGeom>
          <a:noFill/>
          <a:ln>
            <a:noFill/>
          </a:ln>
        </p:spPr>
        <p:txBody>
          <a:bodyPr anchorCtr="0" anchor="ctr" bIns="50800" lIns="50800" spcFirstLastPara="1" rIns="50800" wrap="square" tIns="50800">
            <a:noAutofit/>
          </a:bodyPr>
          <a:lstStyle/>
          <a:p>
            <a:pPr indent="0" lvl="0" marL="0" marR="0" rtl="0" algn="just">
              <a:lnSpc>
                <a:spcPct val="120000"/>
              </a:lnSpc>
              <a:spcBef>
                <a:spcPts val="0"/>
              </a:spcBef>
              <a:spcAft>
                <a:spcPts val="0"/>
              </a:spcAft>
              <a:buClr>
                <a:srgbClr val="FFFFFF"/>
              </a:buClr>
              <a:buSzPts val="3500"/>
              <a:buFont typeface="Poppins Medium"/>
              <a:buNone/>
            </a:pPr>
            <a:r>
              <a:rPr b="0" i="0" lang="en-US" sz="3500" u="none" cap="none" strike="noStrike">
                <a:solidFill>
                  <a:srgbClr val="FFFFFF"/>
                </a:solidFill>
                <a:latin typeface="Poppins Medium"/>
                <a:ea typeface="Poppins Medium"/>
                <a:cs typeface="Poppins Medium"/>
                <a:sym typeface="Poppins Medium"/>
              </a:rPr>
              <a:t>Great Product Selections</a:t>
            </a:r>
            <a:endParaRPr/>
          </a:p>
          <a:p>
            <a:pPr indent="0" lvl="0" marL="0" marR="0" rtl="0" algn="just">
              <a:lnSpc>
                <a:spcPct val="120000"/>
              </a:lnSpc>
              <a:spcBef>
                <a:spcPts val="0"/>
              </a:spcBef>
              <a:spcAft>
                <a:spcPts val="0"/>
              </a:spcAft>
              <a:buClr>
                <a:srgbClr val="FFFFFF"/>
              </a:buClr>
              <a:buSzPts val="3000"/>
              <a:buFont typeface="Poppins Medium"/>
              <a:buNone/>
            </a:pPr>
            <a:r>
              <a:t/>
            </a:r>
            <a:endParaRPr b="1" i="0" sz="3000" u="none" cap="none" strike="noStrike">
              <a:solidFill>
                <a:srgbClr val="000000"/>
              </a:solidFill>
              <a:latin typeface="Helvetica Neue"/>
              <a:ea typeface="Helvetica Neue"/>
              <a:cs typeface="Helvetica Neue"/>
              <a:sym typeface="Helvetica Neue"/>
            </a:endParaRPr>
          </a:p>
          <a:p>
            <a:pPr indent="0" lvl="0" marL="0" marR="0" rtl="0" algn="just">
              <a:lnSpc>
                <a:spcPct val="120000"/>
              </a:lnSpc>
              <a:spcBef>
                <a:spcPts val="0"/>
              </a:spcBef>
              <a:spcAft>
                <a:spcPts val="0"/>
              </a:spcAft>
              <a:buClr>
                <a:srgbClr val="FFFFFF"/>
              </a:buClr>
              <a:buSzPts val="3500"/>
              <a:buFont typeface="Poppins Medium"/>
              <a:buNone/>
            </a:pPr>
            <a:r>
              <a:rPr b="0" i="0" lang="en-US" sz="3500" u="none" cap="none" strike="noStrike">
                <a:solidFill>
                  <a:srgbClr val="FFFFFF"/>
                </a:solidFill>
                <a:latin typeface="Poppins Medium"/>
                <a:ea typeface="Poppins Medium"/>
                <a:cs typeface="Poppins Medium"/>
                <a:sym typeface="Poppins Medium"/>
              </a:rPr>
              <a:t>Affordable Digital Marketing Product Packages</a:t>
            </a:r>
            <a:endParaRPr/>
          </a:p>
          <a:p>
            <a:pPr indent="0" lvl="0" marL="0" marR="0" rtl="0" algn="just">
              <a:lnSpc>
                <a:spcPct val="120000"/>
              </a:lnSpc>
              <a:spcBef>
                <a:spcPts val="0"/>
              </a:spcBef>
              <a:spcAft>
                <a:spcPts val="0"/>
              </a:spcAft>
              <a:buClr>
                <a:srgbClr val="FFFFFF"/>
              </a:buClr>
              <a:buSzPts val="3000"/>
              <a:buFont typeface="Poppins Medium"/>
              <a:buNone/>
            </a:pPr>
            <a:r>
              <a:t/>
            </a:r>
            <a:endParaRPr b="1" i="0" sz="3000" u="none" cap="none" strike="noStrike">
              <a:solidFill>
                <a:srgbClr val="000000"/>
              </a:solidFill>
              <a:latin typeface="Helvetica Neue"/>
              <a:ea typeface="Helvetica Neue"/>
              <a:cs typeface="Helvetica Neue"/>
              <a:sym typeface="Helvetica Neue"/>
            </a:endParaRPr>
          </a:p>
          <a:p>
            <a:pPr indent="0" lvl="0" marL="0" marR="0" rtl="0" algn="just">
              <a:lnSpc>
                <a:spcPct val="120000"/>
              </a:lnSpc>
              <a:spcBef>
                <a:spcPts val="0"/>
              </a:spcBef>
              <a:spcAft>
                <a:spcPts val="0"/>
              </a:spcAft>
              <a:buClr>
                <a:srgbClr val="FFFFFF"/>
              </a:buClr>
              <a:buSzPts val="3500"/>
              <a:buFont typeface="Poppins Medium"/>
              <a:buNone/>
            </a:pPr>
            <a:r>
              <a:rPr b="0" i="0" lang="en-US" sz="3500" u="none" cap="none" strike="noStrike">
                <a:solidFill>
                  <a:srgbClr val="FFFFFF"/>
                </a:solidFill>
                <a:latin typeface="Poppins Medium"/>
                <a:ea typeface="Poppins Medium"/>
                <a:cs typeface="Poppins Medium"/>
                <a:sym typeface="Poppins Medium"/>
              </a:rPr>
              <a:t>Quality Assured Services</a:t>
            </a:r>
            <a:endParaRPr/>
          </a:p>
          <a:p>
            <a:pPr indent="0" lvl="0" marL="0" marR="0" rtl="0" algn="just">
              <a:lnSpc>
                <a:spcPct val="120000"/>
              </a:lnSpc>
              <a:spcBef>
                <a:spcPts val="0"/>
              </a:spcBef>
              <a:spcAft>
                <a:spcPts val="0"/>
              </a:spcAft>
              <a:buClr>
                <a:srgbClr val="FFFFFF"/>
              </a:buClr>
              <a:buSzPts val="3000"/>
              <a:buFont typeface="Poppins Medium"/>
              <a:buNone/>
            </a:pPr>
            <a:r>
              <a:t/>
            </a:r>
            <a:endParaRPr b="1" i="0" sz="3000" u="none" cap="none" strike="noStrike">
              <a:solidFill>
                <a:srgbClr val="000000"/>
              </a:solidFill>
              <a:latin typeface="Helvetica Neue"/>
              <a:ea typeface="Helvetica Neue"/>
              <a:cs typeface="Helvetica Neue"/>
              <a:sym typeface="Helvetica Neue"/>
            </a:endParaRPr>
          </a:p>
          <a:p>
            <a:pPr indent="0" lvl="0" marL="0" marR="0" rtl="0" algn="just">
              <a:lnSpc>
                <a:spcPct val="120000"/>
              </a:lnSpc>
              <a:spcBef>
                <a:spcPts val="0"/>
              </a:spcBef>
              <a:spcAft>
                <a:spcPts val="0"/>
              </a:spcAft>
              <a:buClr>
                <a:srgbClr val="FFFFFF"/>
              </a:buClr>
              <a:buSzPts val="3500"/>
              <a:buFont typeface="Poppins Medium"/>
              <a:buNone/>
            </a:pPr>
            <a:r>
              <a:rPr b="0" i="0" lang="en-US" sz="3500" u="none" cap="none" strike="noStrike">
                <a:solidFill>
                  <a:srgbClr val="FFFFFF"/>
                </a:solidFill>
                <a:latin typeface="Poppins Medium"/>
                <a:ea typeface="Poppins Medium"/>
                <a:cs typeface="Poppins Medium"/>
                <a:sym typeface="Poppins Medium"/>
              </a:rPr>
              <a:t>Friendly Customer Care</a:t>
            </a:r>
            <a:endParaRPr/>
          </a:p>
        </p:txBody>
      </p:sp>
      <p:pic>
        <p:nvPicPr>
          <p:cNvPr id="225" name="Google Shape;225;p25"/>
          <p:cNvPicPr preferRelativeResize="0"/>
          <p:nvPr/>
        </p:nvPicPr>
        <p:blipFill rotWithShape="1">
          <a:blip r:embed="rId3">
            <a:alphaModFix/>
          </a:blip>
          <a:srcRect b="32" l="4831" r="51423" t="0"/>
          <a:stretch/>
        </p:blipFill>
        <p:spPr>
          <a:xfrm flipH="1">
            <a:off x="9728200" y="4655129"/>
            <a:ext cx="5945585" cy="9057796"/>
          </a:xfrm>
          <a:prstGeom prst="rect">
            <a:avLst/>
          </a:prstGeom>
          <a:noFill/>
          <a:ln>
            <a:noFill/>
          </a:ln>
        </p:spPr>
      </p:pic>
      <p:pic>
        <p:nvPicPr>
          <p:cNvPr id="226" name="Google Shape;226;p25"/>
          <p:cNvPicPr preferRelativeResize="0"/>
          <p:nvPr/>
        </p:nvPicPr>
        <p:blipFill rotWithShape="1">
          <a:blip r:embed="rId4">
            <a:alphaModFix/>
          </a:blip>
          <a:srcRect b="651" l="12531" r="37946" t="1080"/>
          <a:stretch/>
        </p:blipFill>
        <p:spPr>
          <a:xfrm>
            <a:off x="16891000" y="8830"/>
            <a:ext cx="5945585" cy="9075540"/>
          </a:xfrm>
          <a:prstGeom prst="rect">
            <a:avLst/>
          </a:prstGeom>
          <a:noFill/>
          <a:ln>
            <a:noFill/>
          </a:ln>
        </p:spPr>
      </p:pic>
      <p:sp>
        <p:nvSpPr>
          <p:cNvPr id="227" name="Google Shape;227;p25"/>
          <p:cNvSpPr/>
          <p:nvPr/>
        </p:nvSpPr>
        <p:spPr>
          <a:xfrm>
            <a:off x="14911484" y="7749479"/>
            <a:ext cx="2712642" cy="2712643"/>
          </a:xfrm>
          <a:prstGeom prst="ellipse">
            <a:avLst/>
          </a:prstGeom>
          <a:noFill/>
          <a:ln cap="flat" cmpd="sng" w="190500">
            <a:solidFill>
              <a:srgbClr val="004C7F"/>
            </a:solidFill>
            <a:prstDash val="solid"/>
            <a:miter lim="400000"/>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228" name="Google Shape;228;p25"/>
          <p:cNvSpPr/>
          <p:nvPr/>
        </p:nvSpPr>
        <p:spPr>
          <a:xfrm>
            <a:off x="6948914" y="-2753091"/>
            <a:ext cx="5547787" cy="5547787"/>
          </a:xfrm>
          <a:prstGeom prst="ellipse">
            <a:avLst/>
          </a:prstGeom>
          <a:noFill/>
          <a:ln cap="flat" cmpd="sng" w="190500">
            <a:solidFill>
              <a:srgbClr val="004C7F"/>
            </a:solidFill>
            <a:prstDash val="solid"/>
            <a:miter lim="400000"/>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2B104F"/>
        </a:solidFill>
      </p:bgPr>
    </p:bg>
    <p:spTree>
      <p:nvGrpSpPr>
        <p:cNvPr id="232" name="Shape 232"/>
        <p:cNvGrpSpPr/>
        <p:nvPr/>
      </p:nvGrpSpPr>
      <p:grpSpPr>
        <a:xfrm>
          <a:off x="0" y="0"/>
          <a:ext cx="0" cy="0"/>
          <a:chOff x="0" y="0"/>
          <a:chExt cx="0" cy="0"/>
        </a:xfrm>
      </p:grpSpPr>
      <p:sp>
        <p:nvSpPr>
          <p:cNvPr id="233" name="Google Shape;233;p26"/>
          <p:cNvSpPr/>
          <p:nvPr/>
        </p:nvSpPr>
        <p:spPr>
          <a:xfrm>
            <a:off x="16892900" y="6140365"/>
            <a:ext cx="11833989" cy="11833990"/>
          </a:xfrm>
          <a:prstGeom prst="ellipse">
            <a:avLst/>
          </a:prstGeom>
          <a:noFill/>
          <a:ln cap="flat" cmpd="sng" w="190500">
            <a:solidFill>
              <a:srgbClr val="004C7F"/>
            </a:solidFill>
            <a:prstDash val="solid"/>
            <a:miter lim="400000"/>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234" name="Google Shape;234;p26"/>
          <p:cNvSpPr/>
          <p:nvPr/>
        </p:nvSpPr>
        <p:spPr>
          <a:xfrm>
            <a:off x="5269352" y="3978127"/>
            <a:ext cx="944365" cy="177588"/>
          </a:xfrm>
          <a:prstGeom prst="rect">
            <a:avLst/>
          </a:prstGeom>
          <a:solidFill>
            <a:srgbClr val="6FFDEA"/>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235" name="Google Shape;235;p26"/>
          <p:cNvSpPr/>
          <p:nvPr/>
        </p:nvSpPr>
        <p:spPr>
          <a:xfrm>
            <a:off x="6337299" y="3980960"/>
            <a:ext cx="226816" cy="177588"/>
          </a:xfrm>
          <a:prstGeom prst="rect">
            <a:avLst/>
          </a:prstGeom>
          <a:solidFill>
            <a:srgbClr val="6FFDEA"/>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236" name="Google Shape;236;p26"/>
          <p:cNvSpPr/>
          <p:nvPr/>
        </p:nvSpPr>
        <p:spPr>
          <a:xfrm>
            <a:off x="6813549" y="3980960"/>
            <a:ext cx="46386" cy="177587"/>
          </a:xfrm>
          <a:prstGeom prst="rect">
            <a:avLst/>
          </a:prstGeom>
          <a:solidFill>
            <a:srgbClr val="6FFDEA"/>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237" name="Google Shape;237;p26"/>
          <p:cNvSpPr/>
          <p:nvPr/>
        </p:nvSpPr>
        <p:spPr>
          <a:xfrm>
            <a:off x="31572200" y="-8356600"/>
            <a:ext cx="1270000" cy="1270000"/>
          </a:xfrm>
          <a:prstGeom prst="rect">
            <a:avLst/>
          </a:prstGeom>
          <a:solidFill>
            <a:schemeClr val="accent1"/>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pic>
        <p:nvPicPr>
          <p:cNvPr id="238" name="Google Shape;238;p26"/>
          <p:cNvPicPr preferRelativeResize="0"/>
          <p:nvPr/>
        </p:nvPicPr>
        <p:blipFill rotWithShape="1">
          <a:blip r:embed="rId3">
            <a:alphaModFix/>
          </a:blip>
          <a:srcRect b="30151" l="2334" r="2333" t="22909"/>
          <a:stretch/>
        </p:blipFill>
        <p:spPr>
          <a:xfrm>
            <a:off x="7670899" y="7091126"/>
            <a:ext cx="15145346" cy="4970166"/>
          </a:xfrm>
          <a:prstGeom prst="rect">
            <a:avLst/>
          </a:prstGeom>
          <a:noFill/>
          <a:ln>
            <a:noFill/>
          </a:ln>
        </p:spPr>
      </p:pic>
      <p:pic>
        <p:nvPicPr>
          <p:cNvPr id="239" name="Google Shape;239;p26"/>
          <p:cNvPicPr preferRelativeResize="0"/>
          <p:nvPr/>
        </p:nvPicPr>
        <p:blipFill rotWithShape="1">
          <a:blip r:embed="rId4">
            <a:alphaModFix/>
          </a:blip>
          <a:srcRect b="935" l="27587" r="10955" t="925"/>
          <a:stretch/>
        </p:blipFill>
        <p:spPr>
          <a:xfrm>
            <a:off x="1565374" y="4875125"/>
            <a:ext cx="6005274" cy="7192236"/>
          </a:xfrm>
          <a:prstGeom prst="rect">
            <a:avLst/>
          </a:prstGeom>
          <a:noFill/>
          <a:ln>
            <a:noFill/>
          </a:ln>
        </p:spPr>
      </p:pic>
      <p:sp>
        <p:nvSpPr>
          <p:cNvPr id="240" name="Google Shape;240;p26"/>
          <p:cNvSpPr/>
          <p:nvPr/>
        </p:nvSpPr>
        <p:spPr>
          <a:xfrm>
            <a:off x="1561093" y="1289242"/>
            <a:ext cx="6903034" cy="2226308"/>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FFFFFF"/>
              </a:buClr>
              <a:buSzPts val="7000"/>
              <a:buFont typeface="Poppins"/>
              <a:buNone/>
            </a:pPr>
            <a:r>
              <a:rPr b="1" i="0" lang="en-US" sz="7000" u="none" cap="none" strike="noStrike">
                <a:solidFill>
                  <a:srgbClr val="FFFFFF"/>
                </a:solidFill>
                <a:latin typeface="Poppins"/>
                <a:ea typeface="Poppins"/>
                <a:cs typeface="Poppins"/>
                <a:sym typeface="Poppins"/>
              </a:rPr>
              <a:t>Image </a:t>
            </a:r>
            <a:endParaRPr b="1" i="0" sz="7000" u="none" cap="none" strike="noStrike">
              <a:solidFill>
                <a:srgbClr val="FFFFFF"/>
              </a:solidFill>
              <a:latin typeface="Poppins"/>
              <a:ea typeface="Poppins"/>
              <a:cs typeface="Poppins"/>
              <a:sym typeface="Poppins"/>
            </a:endParaRPr>
          </a:p>
          <a:p>
            <a:pPr indent="0" lvl="0" marL="0" marR="0" rtl="0" algn="l">
              <a:lnSpc>
                <a:spcPct val="100000"/>
              </a:lnSpc>
              <a:spcBef>
                <a:spcPts val="0"/>
              </a:spcBef>
              <a:spcAft>
                <a:spcPts val="0"/>
              </a:spcAft>
              <a:buClr>
                <a:srgbClr val="FFFFFF"/>
              </a:buClr>
              <a:buSzPts val="7000"/>
              <a:buFont typeface="Poppins"/>
              <a:buNone/>
            </a:pPr>
            <a:r>
              <a:rPr b="1" i="0" lang="en-US" sz="7000" u="none" cap="none" strike="noStrike">
                <a:solidFill>
                  <a:srgbClr val="FFFFFF"/>
                </a:solidFill>
                <a:latin typeface="Poppins"/>
                <a:ea typeface="Poppins"/>
                <a:cs typeface="Poppins"/>
                <a:sym typeface="Poppins"/>
              </a:rPr>
              <a:t>Gallery</a:t>
            </a:r>
            <a:endParaRPr/>
          </a:p>
        </p:txBody>
      </p:sp>
      <p:pic>
        <p:nvPicPr>
          <p:cNvPr id="241" name="Google Shape;241;p26"/>
          <p:cNvPicPr preferRelativeResize="0"/>
          <p:nvPr/>
        </p:nvPicPr>
        <p:blipFill rotWithShape="1">
          <a:blip r:embed="rId5">
            <a:alphaModFix/>
          </a:blip>
          <a:srcRect b="0" l="1537" r="14924" t="10976"/>
          <a:stretch/>
        </p:blipFill>
        <p:spPr>
          <a:xfrm>
            <a:off x="7670899" y="1621445"/>
            <a:ext cx="7570549" cy="5378583"/>
          </a:xfrm>
          <a:prstGeom prst="rect">
            <a:avLst/>
          </a:prstGeom>
          <a:noFill/>
          <a:ln>
            <a:noFill/>
          </a:ln>
        </p:spPr>
      </p:pic>
      <p:pic>
        <p:nvPicPr>
          <p:cNvPr id="242" name="Google Shape;242;p26"/>
          <p:cNvPicPr preferRelativeResize="0"/>
          <p:nvPr/>
        </p:nvPicPr>
        <p:blipFill rotWithShape="1">
          <a:blip r:embed="rId6">
            <a:alphaModFix/>
          </a:blip>
          <a:srcRect b="7493" l="2360" r="2359" t="1016"/>
          <a:stretch/>
        </p:blipFill>
        <p:spPr>
          <a:xfrm>
            <a:off x="15341698" y="1610779"/>
            <a:ext cx="7473355" cy="5382023"/>
          </a:xfrm>
          <a:prstGeom prst="rect">
            <a:avLst/>
          </a:prstGeom>
          <a:noFill/>
          <a:ln>
            <a:noFill/>
          </a:ln>
        </p:spPr>
      </p:pic>
      <p:sp>
        <p:nvSpPr>
          <p:cNvPr id="243" name="Google Shape;243;p26"/>
          <p:cNvSpPr/>
          <p:nvPr/>
        </p:nvSpPr>
        <p:spPr>
          <a:xfrm>
            <a:off x="-832302" y="-853415"/>
            <a:ext cx="1666151" cy="1666151"/>
          </a:xfrm>
          <a:prstGeom prst="ellipse">
            <a:avLst/>
          </a:prstGeom>
          <a:noFill/>
          <a:ln cap="flat" cmpd="sng" w="190500">
            <a:solidFill>
              <a:srgbClr val="004C7F"/>
            </a:solidFill>
            <a:prstDash val="solid"/>
            <a:miter lim="400000"/>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2B104F"/>
        </a:solidFill>
      </p:bgPr>
    </p:bg>
    <p:spTree>
      <p:nvGrpSpPr>
        <p:cNvPr id="247" name="Shape 247"/>
        <p:cNvGrpSpPr/>
        <p:nvPr/>
      </p:nvGrpSpPr>
      <p:grpSpPr>
        <a:xfrm>
          <a:off x="0" y="0"/>
          <a:ext cx="0" cy="0"/>
          <a:chOff x="0" y="0"/>
          <a:chExt cx="0" cy="0"/>
        </a:xfrm>
      </p:grpSpPr>
      <p:sp>
        <p:nvSpPr>
          <p:cNvPr id="248" name="Google Shape;248;p27"/>
          <p:cNvSpPr/>
          <p:nvPr/>
        </p:nvSpPr>
        <p:spPr>
          <a:xfrm>
            <a:off x="21266489" y="10611190"/>
            <a:ext cx="6184222" cy="6184221"/>
          </a:xfrm>
          <a:prstGeom prst="ellipse">
            <a:avLst/>
          </a:prstGeom>
          <a:noFill/>
          <a:ln cap="flat" cmpd="sng" w="190500">
            <a:solidFill>
              <a:srgbClr val="004C7F"/>
            </a:solidFill>
            <a:prstDash val="solid"/>
            <a:miter lim="400000"/>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pic>
        <p:nvPicPr>
          <p:cNvPr id="249" name="Google Shape;249;p27"/>
          <p:cNvPicPr preferRelativeResize="0"/>
          <p:nvPr/>
        </p:nvPicPr>
        <p:blipFill rotWithShape="1">
          <a:blip r:embed="rId3">
            <a:alphaModFix/>
          </a:blip>
          <a:srcRect b="50357" l="30051" r="32946" t="11559"/>
          <a:stretch/>
        </p:blipFill>
        <p:spPr>
          <a:xfrm>
            <a:off x="3236542" y="3913089"/>
            <a:ext cx="4874017" cy="4873822"/>
          </a:xfrm>
          <a:custGeom>
            <a:rect b="b" l="l" r="r" t="t"/>
            <a:pathLst>
              <a:path extrusionOk="0" h="20595" w="19679">
                <a:moveTo>
                  <a:pt x="9839" y="0"/>
                </a:moveTo>
                <a:cubicBezTo>
                  <a:pt x="7321" y="0"/>
                  <a:pt x="4803" y="1005"/>
                  <a:pt x="2881" y="3015"/>
                </a:cubicBezTo>
                <a:cubicBezTo>
                  <a:pt x="-961" y="7037"/>
                  <a:pt x="-961" y="13557"/>
                  <a:pt x="2881" y="17579"/>
                </a:cubicBezTo>
                <a:cubicBezTo>
                  <a:pt x="6724" y="21600"/>
                  <a:pt x="12954" y="21600"/>
                  <a:pt x="16797" y="17579"/>
                </a:cubicBezTo>
                <a:cubicBezTo>
                  <a:pt x="20639" y="13557"/>
                  <a:pt x="20639" y="7037"/>
                  <a:pt x="16797" y="3015"/>
                </a:cubicBezTo>
                <a:cubicBezTo>
                  <a:pt x="14875" y="1005"/>
                  <a:pt x="12357" y="0"/>
                  <a:pt x="9839" y="0"/>
                </a:cubicBezTo>
                <a:close/>
              </a:path>
            </a:pathLst>
          </a:custGeom>
          <a:noFill/>
          <a:ln>
            <a:noFill/>
          </a:ln>
        </p:spPr>
      </p:pic>
      <p:pic>
        <p:nvPicPr>
          <p:cNvPr id="250" name="Google Shape;250;p27"/>
          <p:cNvPicPr preferRelativeResize="0"/>
          <p:nvPr/>
        </p:nvPicPr>
        <p:blipFill rotWithShape="1">
          <a:blip r:embed="rId4">
            <a:alphaModFix/>
          </a:blip>
          <a:srcRect b="42503" l="15384" r="7100" t="5822"/>
          <a:stretch/>
        </p:blipFill>
        <p:spPr>
          <a:xfrm>
            <a:off x="16307919" y="3913089"/>
            <a:ext cx="4874017" cy="4873822"/>
          </a:xfrm>
          <a:custGeom>
            <a:rect b="b" l="l" r="r" t="t"/>
            <a:pathLst>
              <a:path extrusionOk="0" h="20595" w="19679">
                <a:moveTo>
                  <a:pt x="9839" y="0"/>
                </a:moveTo>
                <a:cubicBezTo>
                  <a:pt x="7321" y="0"/>
                  <a:pt x="4803" y="1005"/>
                  <a:pt x="2881" y="3015"/>
                </a:cubicBezTo>
                <a:cubicBezTo>
                  <a:pt x="-961" y="7037"/>
                  <a:pt x="-961" y="13557"/>
                  <a:pt x="2881" y="17579"/>
                </a:cubicBezTo>
                <a:cubicBezTo>
                  <a:pt x="6724" y="21600"/>
                  <a:pt x="12954" y="21600"/>
                  <a:pt x="16797" y="17579"/>
                </a:cubicBezTo>
                <a:cubicBezTo>
                  <a:pt x="20639" y="13557"/>
                  <a:pt x="20639" y="7037"/>
                  <a:pt x="16797" y="3015"/>
                </a:cubicBezTo>
                <a:cubicBezTo>
                  <a:pt x="14875" y="1005"/>
                  <a:pt x="12357" y="0"/>
                  <a:pt x="9839" y="0"/>
                </a:cubicBezTo>
                <a:close/>
              </a:path>
            </a:pathLst>
          </a:custGeom>
          <a:noFill/>
          <a:ln>
            <a:noFill/>
          </a:ln>
        </p:spPr>
      </p:pic>
      <p:sp>
        <p:nvSpPr>
          <p:cNvPr id="251" name="Google Shape;251;p27"/>
          <p:cNvSpPr/>
          <p:nvPr/>
        </p:nvSpPr>
        <p:spPr>
          <a:xfrm>
            <a:off x="1561093" y="1316548"/>
            <a:ext cx="6903034" cy="1257296"/>
          </a:xfrm>
          <a:prstGeom prst="rect">
            <a:avLst/>
          </a:prstGeom>
          <a:noFill/>
          <a:ln>
            <a:noFill/>
          </a:ln>
        </p:spPr>
        <p:txBody>
          <a:bodyPr anchorCtr="0" anchor="ctr" bIns="0" lIns="0" spcFirstLastPara="1" rIns="0" wrap="square" tIns="0">
            <a:noAutofit/>
          </a:bodyPr>
          <a:lstStyle/>
          <a:p>
            <a:pPr indent="0" lvl="0" marL="0" marR="0" rtl="0" algn="l">
              <a:lnSpc>
                <a:spcPct val="90000"/>
              </a:lnSpc>
              <a:spcBef>
                <a:spcPts val="0"/>
              </a:spcBef>
              <a:spcAft>
                <a:spcPts val="0"/>
              </a:spcAft>
              <a:buClr>
                <a:srgbClr val="FFFFFF"/>
              </a:buClr>
              <a:buSzPts val="7000"/>
              <a:buFont typeface="Poppins"/>
              <a:buNone/>
            </a:pPr>
            <a:r>
              <a:rPr b="1" i="0" lang="en-US" sz="7000" u="none" cap="none" strike="noStrike">
                <a:solidFill>
                  <a:srgbClr val="FFFFFF"/>
                </a:solidFill>
                <a:latin typeface="Poppins"/>
                <a:ea typeface="Poppins"/>
                <a:cs typeface="Poppins"/>
                <a:sym typeface="Poppins"/>
              </a:rPr>
              <a:t>The Team</a:t>
            </a:r>
            <a:endParaRPr/>
          </a:p>
        </p:txBody>
      </p:sp>
      <p:sp>
        <p:nvSpPr>
          <p:cNvPr id="252" name="Google Shape;252;p27"/>
          <p:cNvSpPr/>
          <p:nvPr/>
        </p:nvSpPr>
        <p:spPr>
          <a:xfrm>
            <a:off x="21207852" y="1600986"/>
            <a:ext cx="944365" cy="177588"/>
          </a:xfrm>
          <a:prstGeom prst="rect">
            <a:avLst/>
          </a:prstGeom>
          <a:solidFill>
            <a:srgbClr val="6FFDEA"/>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253" name="Google Shape;253;p27"/>
          <p:cNvSpPr/>
          <p:nvPr/>
        </p:nvSpPr>
        <p:spPr>
          <a:xfrm>
            <a:off x="22275800" y="1603818"/>
            <a:ext cx="226815" cy="177588"/>
          </a:xfrm>
          <a:prstGeom prst="rect">
            <a:avLst/>
          </a:prstGeom>
          <a:solidFill>
            <a:srgbClr val="6FFDEA"/>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254" name="Google Shape;254;p27"/>
          <p:cNvSpPr/>
          <p:nvPr/>
        </p:nvSpPr>
        <p:spPr>
          <a:xfrm>
            <a:off x="22752050" y="1603818"/>
            <a:ext cx="46385" cy="177588"/>
          </a:xfrm>
          <a:prstGeom prst="rect">
            <a:avLst/>
          </a:prstGeom>
          <a:solidFill>
            <a:srgbClr val="6FFDEA"/>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pic>
        <p:nvPicPr>
          <p:cNvPr id="255" name="Google Shape;255;p27"/>
          <p:cNvPicPr preferRelativeResize="0"/>
          <p:nvPr/>
        </p:nvPicPr>
        <p:blipFill rotWithShape="1">
          <a:blip r:embed="rId5">
            <a:alphaModFix/>
          </a:blip>
          <a:srcRect b="27411" l="26827" r="24835" t="101"/>
          <a:stretch/>
        </p:blipFill>
        <p:spPr>
          <a:xfrm>
            <a:off x="9754914" y="3913176"/>
            <a:ext cx="4873974" cy="4873800"/>
          </a:xfrm>
          <a:custGeom>
            <a:rect b="b" l="l" r="r" t="t"/>
            <a:pathLst>
              <a:path extrusionOk="0" h="20595" w="19679">
                <a:moveTo>
                  <a:pt x="9839" y="0"/>
                </a:moveTo>
                <a:cubicBezTo>
                  <a:pt x="7321" y="0"/>
                  <a:pt x="4803" y="1005"/>
                  <a:pt x="2881" y="3015"/>
                </a:cubicBezTo>
                <a:cubicBezTo>
                  <a:pt x="-961" y="7037"/>
                  <a:pt x="-961" y="13557"/>
                  <a:pt x="2881" y="17579"/>
                </a:cubicBezTo>
                <a:cubicBezTo>
                  <a:pt x="6724" y="21600"/>
                  <a:pt x="12954" y="21600"/>
                  <a:pt x="16797" y="17579"/>
                </a:cubicBezTo>
                <a:cubicBezTo>
                  <a:pt x="20639" y="13557"/>
                  <a:pt x="20639" y="7037"/>
                  <a:pt x="16797" y="3015"/>
                </a:cubicBezTo>
                <a:cubicBezTo>
                  <a:pt x="14875" y="1005"/>
                  <a:pt x="12357" y="0"/>
                  <a:pt x="9839" y="0"/>
                </a:cubicBezTo>
                <a:close/>
              </a:path>
            </a:pathLst>
          </a:custGeom>
          <a:noFill/>
          <a:ln>
            <a:noFill/>
          </a:ln>
        </p:spPr>
      </p:pic>
      <p:sp>
        <p:nvSpPr>
          <p:cNvPr id="256" name="Google Shape;256;p27"/>
          <p:cNvSpPr/>
          <p:nvPr/>
        </p:nvSpPr>
        <p:spPr>
          <a:xfrm>
            <a:off x="9377080" y="9225078"/>
            <a:ext cx="5629840" cy="1003297"/>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6FFDEA"/>
              </a:buClr>
              <a:buSzPts val="5000"/>
              <a:buFont typeface="Poppins"/>
              <a:buNone/>
            </a:pPr>
            <a:r>
              <a:rPr b="1" i="0" lang="en-US" sz="5000" u="none" cap="none" strike="noStrike">
                <a:solidFill>
                  <a:srgbClr val="6FFDEA"/>
                </a:solidFill>
                <a:latin typeface="Poppins"/>
                <a:ea typeface="Poppins"/>
                <a:cs typeface="Poppins"/>
                <a:sym typeface="Poppins"/>
              </a:rPr>
              <a:t>Molly Que</a:t>
            </a:r>
            <a:endParaRPr/>
          </a:p>
        </p:txBody>
      </p:sp>
      <p:sp>
        <p:nvSpPr>
          <p:cNvPr id="257" name="Google Shape;257;p27"/>
          <p:cNvSpPr/>
          <p:nvPr/>
        </p:nvSpPr>
        <p:spPr>
          <a:xfrm>
            <a:off x="9386604" y="10222661"/>
            <a:ext cx="5629840" cy="552449"/>
          </a:xfrm>
          <a:prstGeom prst="rect">
            <a:avLst/>
          </a:prstGeom>
          <a:noFill/>
          <a:ln>
            <a:noFill/>
          </a:ln>
        </p:spPr>
        <p:txBody>
          <a:bodyPr anchorCtr="0" anchor="ctr" bIns="50800" lIns="50800" spcFirstLastPara="1" rIns="50800" wrap="square" tIns="50800">
            <a:noAutofit/>
          </a:bodyPr>
          <a:lstStyle/>
          <a:p>
            <a:pPr indent="0" lvl="0" marL="0" marR="0" rtl="0" algn="ctr">
              <a:lnSpc>
                <a:spcPct val="120000"/>
              </a:lnSpc>
              <a:spcBef>
                <a:spcPts val="0"/>
              </a:spcBef>
              <a:spcAft>
                <a:spcPts val="0"/>
              </a:spcAft>
              <a:buClr>
                <a:srgbClr val="FFFFFF"/>
              </a:buClr>
              <a:buSzPts val="2500"/>
              <a:buFont typeface="Poppins"/>
              <a:buNone/>
            </a:pPr>
            <a:r>
              <a:rPr b="0" i="0" lang="en-US" sz="2500" u="none" cap="none" strike="noStrike">
                <a:solidFill>
                  <a:srgbClr val="FFFFFF"/>
                </a:solidFill>
                <a:latin typeface="Poppins"/>
                <a:ea typeface="Poppins"/>
                <a:cs typeface="Poppins"/>
                <a:sym typeface="Poppins"/>
              </a:rPr>
              <a:t>Founder &amp; CEO</a:t>
            </a:r>
            <a:endParaRPr/>
          </a:p>
        </p:txBody>
      </p:sp>
      <p:sp>
        <p:nvSpPr>
          <p:cNvPr id="258" name="Google Shape;258;p27"/>
          <p:cNvSpPr/>
          <p:nvPr/>
        </p:nvSpPr>
        <p:spPr>
          <a:xfrm>
            <a:off x="15930280" y="9225077"/>
            <a:ext cx="5629840" cy="1003297"/>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6FFDEA"/>
              </a:buClr>
              <a:buSzPts val="5000"/>
              <a:buFont typeface="Poppins"/>
              <a:buNone/>
            </a:pPr>
            <a:r>
              <a:rPr b="1" i="0" lang="en-US" sz="5000" u="none" cap="none" strike="noStrike">
                <a:solidFill>
                  <a:srgbClr val="6FFDEA"/>
                </a:solidFill>
                <a:latin typeface="Poppins"/>
                <a:ea typeface="Poppins"/>
                <a:cs typeface="Poppins"/>
                <a:sym typeface="Poppins"/>
              </a:rPr>
              <a:t>Kane Good</a:t>
            </a:r>
            <a:endParaRPr/>
          </a:p>
        </p:txBody>
      </p:sp>
      <p:sp>
        <p:nvSpPr>
          <p:cNvPr id="259" name="Google Shape;259;p27"/>
          <p:cNvSpPr/>
          <p:nvPr/>
        </p:nvSpPr>
        <p:spPr>
          <a:xfrm>
            <a:off x="15939805" y="10222661"/>
            <a:ext cx="5629840" cy="552449"/>
          </a:xfrm>
          <a:prstGeom prst="rect">
            <a:avLst/>
          </a:prstGeom>
          <a:noFill/>
          <a:ln>
            <a:noFill/>
          </a:ln>
        </p:spPr>
        <p:txBody>
          <a:bodyPr anchorCtr="0" anchor="ctr" bIns="50800" lIns="50800" spcFirstLastPara="1" rIns="50800" wrap="square" tIns="50800">
            <a:noAutofit/>
          </a:bodyPr>
          <a:lstStyle/>
          <a:p>
            <a:pPr indent="0" lvl="0" marL="0" marR="0" rtl="0" algn="ctr">
              <a:lnSpc>
                <a:spcPct val="120000"/>
              </a:lnSpc>
              <a:spcBef>
                <a:spcPts val="0"/>
              </a:spcBef>
              <a:spcAft>
                <a:spcPts val="0"/>
              </a:spcAft>
              <a:buClr>
                <a:srgbClr val="FFFFFF"/>
              </a:buClr>
              <a:buSzPts val="2500"/>
              <a:buFont typeface="Poppins"/>
              <a:buNone/>
            </a:pPr>
            <a:r>
              <a:rPr b="0" i="0" lang="en-US" sz="2500" u="none" cap="none" strike="noStrike">
                <a:solidFill>
                  <a:srgbClr val="FFFFFF"/>
                </a:solidFill>
                <a:latin typeface="Poppins"/>
                <a:ea typeface="Poppins"/>
                <a:cs typeface="Poppins"/>
                <a:sym typeface="Poppins"/>
              </a:rPr>
              <a:t>Tech Consultant</a:t>
            </a:r>
            <a:endParaRPr/>
          </a:p>
        </p:txBody>
      </p:sp>
      <p:sp>
        <p:nvSpPr>
          <p:cNvPr id="260" name="Google Shape;260;p27"/>
          <p:cNvSpPr/>
          <p:nvPr/>
        </p:nvSpPr>
        <p:spPr>
          <a:xfrm>
            <a:off x="2849280" y="9225077"/>
            <a:ext cx="5629840" cy="1003297"/>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6FFDEA"/>
              </a:buClr>
              <a:buSzPts val="5000"/>
              <a:buFont typeface="Poppins"/>
              <a:buNone/>
            </a:pPr>
            <a:r>
              <a:rPr b="1" i="0" lang="en-US" sz="5000" u="none" cap="none" strike="noStrike">
                <a:solidFill>
                  <a:srgbClr val="6FFDEA"/>
                </a:solidFill>
                <a:latin typeface="Poppins"/>
                <a:ea typeface="Poppins"/>
                <a:cs typeface="Poppins"/>
                <a:sym typeface="Poppins"/>
              </a:rPr>
              <a:t>James West</a:t>
            </a:r>
            <a:endParaRPr/>
          </a:p>
        </p:txBody>
      </p:sp>
      <p:sp>
        <p:nvSpPr>
          <p:cNvPr id="261" name="Google Shape;261;p27"/>
          <p:cNvSpPr/>
          <p:nvPr/>
        </p:nvSpPr>
        <p:spPr>
          <a:xfrm>
            <a:off x="2858804" y="10222661"/>
            <a:ext cx="5629840" cy="552449"/>
          </a:xfrm>
          <a:prstGeom prst="rect">
            <a:avLst/>
          </a:prstGeom>
          <a:noFill/>
          <a:ln>
            <a:noFill/>
          </a:ln>
        </p:spPr>
        <p:txBody>
          <a:bodyPr anchorCtr="0" anchor="ctr" bIns="50800" lIns="50800" spcFirstLastPara="1" rIns="50800" wrap="square" tIns="50800">
            <a:noAutofit/>
          </a:bodyPr>
          <a:lstStyle/>
          <a:p>
            <a:pPr indent="0" lvl="0" marL="0" marR="0" rtl="0" algn="ctr">
              <a:lnSpc>
                <a:spcPct val="120000"/>
              </a:lnSpc>
              <a:spcBef>
                <a:spcPts val="0"/>
              </a:spcBef>
              <a:spcAft>
                <a:spcPts val="0"/>
              </a:spcAft>
              <a:buClr>
                <a:srgbClr val="FFFFFF"/>
              </a:buClr>
              <a:buSzPts val="2500"/>
              <a:buFont typeface="Poppins"/>
              <a:buNone/>
            </a:pPr>
            <a:r>
              <a:rPr b="0" i="0" lang="en-US" sz="2500" u="none" cap="none" strike="noStrike">
                <a:solidFill>
                  <a:srgbClr val="FFFFFF"/>
                </a:solidFill>
                <a:latin typeface="Poppins"/>
                <a:ea typeface="Poppins"/>
                <a:cs typeface="Poppins"/>
                <a:sym typeface="Poppins"/>
              </a:rPr>
              <a:t>Chief Operating Officer</a:t>
            </a:r>
            <a:endParaRPr/>
          </a:p>
        </p:txBody>
      </p:sp>
      <p:sp>
        <p:nvSpPr>
          <p:cNvPr id="262" name="Google Shape;262;p27"/>
          <p:cNvSpPr/>
          <p:nvPr/>
        </p:nvSpPr>
        <p:spPr>
          <a:xfrm>
            <a:off x="31572200" y="-8356600"/>
            <a:ext cx="1270000" cy="1270000"/>
          </a:xfrm>
          <a:prstGeom prst="rect">
            <a:avLst/>
          </a:prstGeom>
          <a:solidFill>
            <a:schemeClr val="accent1"/>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263" name="Google Shape;263;p27"/>
          <p:cNvSpPr/>
          <p:nvPr/>
        </p:nvSpPr>
        <p:spPr>
          <a:xfrm>
            <a:off x="8352573" y="-1010005"/>
            <a:ext cx="2045411" cy="2045411"/>
          </a:xfrm>
          <a:prstGeom prst="ellipse">
            <a:avLst/>
          </a:prstGeom>
          <a:noFill/>
          <a:ln cap="flat" cmpd="sng" w="190500">
            <a:solidFill>
              <a:srgbClr val="004C7F"/>
            </a:solidFill>
            <a:prstDash val="solid"/>
            <a:miter lim="400000"/>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2B104F"/>
        </a:solidFill>
      </p:bgPr>
    </p:bg>
    <p:spTree>
      <p:nvGrpSpPr>
        <p:cNvPr id="267" name="Shape 267"/>
        <p:cNvGrpSpPr/>
        <p:nvPr/>
      </p:nvGrpSpPr>
      <p:grpSpPr>
        <a:xfrm>
          <a:off x="0" y="0"/>
          <a:ext cx="0" cy="0"/>
          <a:chOff x="0" y="0"/>
          <a:chExt cx="0" cy="0"/>
        </a:xfrm>
      </p:grpSpPr>
      <p:sp>
        <p:nvSpPr>
          <p:cNvPr id="268" name="Google Shape;268;p28"/>
          <p:cNvSpPr/>
          <p:nvPr/>
        </p:nvSpPr>
        <p:spPr>
          <a:xfrm>
            <a:off x="6482859" y="1148858"/>
            <a:ext cx="11418283" cy="11418284"/>
          </a:xfrm>
          <a:prstGeom prst="ellipse">
            <a:avLst/>
          </a:prstGeom>
          <a:noFill/>
          <a:ln cap="flat" cmpd="sng" w="190500">
            <a:solidFill>
              <a:srgbClr val="004C7F"/>
            </a:solidFill>
            <a:prstDash val="solid"/>
            <a:miter lim="400000"/>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269" name="Google Shape;269;p28"/>
          <p:cNvSpPr/>
          <p:nvPr/>
        </p:nvSpPr>
        <p:spPr>
          <a:xfrm>
            <a:off x="5235475" y="5126041"/>
            <a:ext cx="13913050" cy="2590790"/>
          </a:xfrm>
          <a:prstGeom prst="rect">
            <a:avLst/>
          </a:prstGeom>
          <a:noFill/>
          <a:ln>
            <a:noFill/>
          </a:ln>
        </p:spPr>
        <p:txBody>
          <a:bodyPr anchorCtr="0" anchor="ctr" bIns="50800" lIns="50800" spcFirstLastPara="1" rIns="50800" wrap="square" tIns="50800">
            <a:noAutofit/>
          </a:bodyPr>
          <a:lstStyle/>
          <a:p>
            <a:pPr indent="0" lvl="0" marL="0" marR="0" rtl="0" algn="ctr">
              <a:lnSpc>
                <a:spcPct val="70000"/>
              </a:lnSpc>
              <a:spcBef>
                <a:spcPts val="0"/>
              </a:spcBef>
              <a:spcAft>
                <a:spcPts val="0"/>
              </a:spcAft>
              <a:buClr>
                <a:srgbClr val="FFFFFF"/>
              </a:buClr>
              <a:buSzPts val="14000"/>
              <a:buFont typeface="Poppins"/>
              <a:buNone/>
            </a:pPr>
            <a:r>
              <a:rPr b="1" i="0" lang="en-US" sz="14000" u="none" cap="none" strike="noStrike">
                <a:solidFill>
                  <a:srgbClr val="FFFFFF"/>
                </a:solidFill>
                <a:latin typeface="Poppins"/>
                <a:ea typeface="Poppins"/>
                <a:cs typeface="Poppins"/>
                <a:sym typeface="Poppins"/>
              </a:rPr>
              <a:t>THANK YOU</a:t>
            </a:r>
            <a:endParaRPr/>
          </a:p>
        </p:txBody>
      </p:sp>
      <p:sp>
        <p:nvSpPr>
          <p:cNvPr id="270" name="Google Shape;270;p28"/>
          <p:cNvSpPr/>
          <p:nvPr/>
        </p:nvSpPr>
        <p:spPr>
          <a:xfrm>
            <a:off x="7820977" y="7504111"/>
            <a:ext cx="8742046" cy="730248"/>
          </a:xfrm>
          <a:prstGeom prst="rect">
            <a:avLst/>
          </a:prstGeom>
          <a:noFill/>
          <a:ln>
            <a:noFill/>
          </a:ln>
        </p:spPr>
        <p:txBody>
          <a:bodyPr anchorCtr="0" anchor="ctr" bIns="50800" lIns="50800" spcFirstLastPara="1" rIns="50800" wrap="square" tIns="50800">
            <a:noAutofit/>
          </a:bodyPr>
          <a:lstStyle/>
          <a:p>
            <a:pPr indent="0" lvl="0" marL="0" marR="0" rtl="0" algn="ctr">
              <a:lnSpc>
                <a:spcPct val="70000"/>
              </a:lnSpc>
              <a:spcBef>
                <a:spcPts val="0"/>
              </a:spcBef>
              <a:spcAft>
                <a:spcPts val="0"/>
              </a:spcAft>
              <a:buClr>
                <a:srgbClr val="FFFFFF"/>
              </a:buClr>
              <a:buSzPts val="3500"/>
              <a:buFont typeface="Poppins"/>
              <a:buNone/>
            </a:pPr>
            <a:r>
              <a:rPr b="0" i="0" lang="en-US" sz="3500" u="none" cap="none" strike="noStrike">
                <a:solidFill>
                  <a:srgbClr val="FFFFFF"/>
                </a:solidFill>
                <a:latin typeface="Poppins"/>
                <a:ea typeface="Poppins"/>
                <a:cs typeface="Poppins"/>
                <a:sym typeface="Poppins"/>
              </a:rPr>
              <a:t>828 828299 | smart@digital.com</a:t>
            </a:r>
            <a:endParaRPr b="1" i="0" sz="3000" u="sng" cap="none" strike="noStrike">
              <a:solidFill>
                <a:srgbClr val="000000"/>
              </a:solidFill>
              <a:latin typeface="Helvetica Neue"/>
              <a:ea typeface="Helvetica Neue"/>
              <a:cs typeface="Helvetica Neue"/>
              <a:sym typeface="Helvetica Neue"/>
              <a:hlinkClick r:id="rId3"/>
            </a:endParaRPr>
          </a:p>
        </p:txBody>
      </p:sp>
      <p:sp>
        <p:nvSpPr>
          <p:cNvPr id="271" name="Google Shape;271;p28"/>
          <p:cNvSpPr/>
          <p:nvPr/>
        </p:nvSpPr>
        <p:spPr>
          <a:xfrm>
            <a:off x="16158020" y="4110584"/>
            <a:ext cx="4720035" cy="414832"/>
          </a:xfrm>
          <a:prstGeom prst="rect">
            <a:avLst/>
          </a:prstGeom>
          <a:solidFill>
            <a:srgbClr val="6FFDEA"/>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6FFDEA"/>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272" name="Google Shape;272;p28"/>
          <p:cNvSpPr/>
          <p:nvPr/>
        </p:nvSpPr>
        <p:spPr>
          <a:xfrm>
            <a:off x="21132055" y="4110584"/>
            <a:ext cx="508101" cy="414832"/>
          </a:xfrm>
          <a:prstGeom prst="rect">
            <a:avLst/>
          </a:prstGeom>
          <a:solidFill>
            <a:srgbClr val="6FFDEA"/>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6FFDEA"/>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273" name="Google Shape;273;p28"/>
          <p:cNvSpPr/>
          <p:nvPr/>
        </p:nvSpPr>
        <p:spPr>
          <a:xfrm>
            <a:off x="22025420" y="4110584"/>
            <a:ext cx="197049" cy="414832"/>
          </a:xfrm>
          <a:prstGeom prst="rect">
            <a:avLst/>
          </a:prstGeom>
          <a:solidFill>
            <a:srgbClr val="6FFDEA"/>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6FFDEA"/>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274" name="Google Shape;274;p28"/>
          <p:cNvSpPr/>
          <p:nvPr/>
        </p:nvSpPr>
        <p:spPr>
          <a:xfrm>
            <a:off x="22711220" y="4110584"/>
            <a:ext cx="94358" cy="414832"/>
          </a:xfrm>
          <a:prstGeom prst="rect">
            <a:avLst/>
          </a:prstGeom>
          <a:solidFill>
            <a:srgbClr val="6FFDEA"/>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6FFDEA"/>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275" name="Google Shape;275;p28"/>
          <p:cNvSpPr/>
          <p:nvPr/>
        </p:nvSpPr>
        <p:spPr>
          <a:xfrm>
            <a:off x="3546921" y="9190584"/>
            <a:ext cx="4720035" cy="414832"/>
          </a:xfrm>
          <a:prstGeom prst="rect">
            <a:avLst/>
          </a:prstGeom>
          <a:solidFill>
            <a:srgbClr val="6FFDEA"/>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6FFDEA"/>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276" name="Google Shape;276;p28"/>
          <p:cNvSpPr/>
          <p:nvPr/>
        </p:nvSpPr>
        <p:spPr>
          <a:xfrm>
            <a:off x="2780555" y="9190584"/>
            <a:ext cx="508101" cy="414832"/>
          </a:xfrm>
          <a:prstGeom prst="rect">
            <a:avLst/>
          </a:prstGeom>
          <a:solidFill>
            <a:srgbClr val="6FFDEA"/>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6FFDEA"/>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277" name="Google Shape;277;p28"/>
          <p:cNvSpPr/>
          <p:nvPr/>
        </p:nvSpPr>
        <p:spPr>
          <a:xfrm>
            <a:off x="2200721" y="9190584"/>
            <a:ext cx="197049" cy="414832"/>
          </a:xfrm>
          <a:prstGeom prst="rect">
            <a:avLst/>
          </a:prstGeom>
          <a:solidFill>
            <a:srgbClr val="6FFDEA"/>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6FFDEA"/>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278" name="Google Shape;278;p28"/>
          <p:cNvSpPr/>
          <p:nvPr/>
        </p:nvSpPr>
        <p:spPr>
          <a:xfrm>
            <a:off x="1591121" y="9190584"/>
            <a:ext cx="94358" cy="414832"/>
          </a:xfrm>
          <a:prstGeom prst="rect">
            <a:avLst/>
          </a:prstGeom>
          <a:solidFill>
            <a:srgbClr val="6FFDEA"/>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6FFDEA"/>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2B104F"/>
        </a:solidFill>
      </p:bgPr>
    </p:bg>
    <p:spTree>
      <p:nvGrpSpPr>
        <p:cNvPr id="73" name="Shape 73"/>
        <p:cNvGrpSpPr/>
        <p:nvPr/>
      </p:nvGrpSpPr>
      <p:grpSpPr>
        <a:xfrm>
          <a:off x="0" y="0"/>
          <a:ext cx="0" cy="0"/>
          <a:chOff x="0" y="0"/>
          <a:chExt cx="0" cy="0"/>
        </a:xfrm>
      </p:grpSpPr>
      <p:sp>
        <p:nvSpPr>
          <p:cNvPr id="74" name="Google Shape;74;p15"/>
          <p:cNvSpPr/>
          <p:nvPr/>
        </p:nvSpPr>
        <p:spPr>
          <a:xfrm>
            <a:off x="1564129" y="6579579"/>
            <a:ext cx="5629840" cy="3622037"/>
          </a:xfrm>
          <a:prstGeom prst="rect">
            <a:avLst/>
          </a:prstGeom>
          <a:noFill/>
          <a:ln>
            <a:noFill/>
          </a:ln>
        </p:spPr>
        <p:txBody>
          <a:bodyPr anchorCtr="0" anchor="ctr" bIns="50800" lIns="50800" spcFirstLastPara="1" rIns="50800" wrap="square" tIns="50800">
            <a:noAutofit/>
          </a:bodyPr>
          <a:lstStyle/>
          <a:p>
            <a:pPr indent="0" lvl="0" marL="0" marR="0" rtl="0" algn="just">
              <a:lnSpc>
                <a:spcPct val="120000"/>
              </a:lnSpc>
              <a:spcBef>
                <a:spcPts val="0"/>
              </a:spcBef>
              <a:spcAft>
                <a:spcPts val="0"/>
              </a:spcAft>
              <a:buClr>
                <a:srgbClr val="FFFFFF"/>
              </a:buClr>
              <a:buSzPts val="2000"/>
              <a:buFont typeface="Poppins"/>
              <a:buNone/>
            </a:pPr>
            <a:r>
              <a:rPr b="0" i="0" lang="en-US" sz="2000" u="none" cap="none" strike="noStrike">
                <a:solidFill>
                  <a:srgbClr val="FFFFFF"/>
                </a:solidFill>
                <a:latin typeface="Poppins"/>
                <a:ea typeface="Poppins"/>
                <a:cs typeface="Poppins"/>
                <a:sym typeface="Poppins"/>
              </a:rPr>
              <a:t>This event will be held held at the Super Malls Grounds on March 19, 2023 from 10am to 9pm. Tickets will start at $20 and will entitle all attendees to discounts on great digital product selections. Profits will be utilized for the office renovation and system upgrade of Feeding America Foundation.</a:t>
            </a:r>
            <a:endParaRPr/>
          </a:p>
        </p:txBody>
      </p:sp>
      <p:sp>
        <p:nvSpPr>
          <p:cNvPr id="75" name="Google Shape;75;p15"/>
          <p:cNvSpPr/>
          <p:nvPr/>
        </p:nvSpPr>
        <p:spPr>
          <a:xfrm>
            <a:off x="1554605" y="3979888"/>
            <a:ext cx="5629840" cy="1231899"/>
          </a:xfrm>
          <a:prstGeom prst="rect">
            <a:avLst/>
          </a:prstGeom>
          <a:noFill/>
          <a:ln>
            <a:noFill/>
          </a:ln>
        </p:spPr>
        <p:txBody>
          <a:bodyPr anchorCtr="0" anchor="ctr" bIns="50800" lIns="50800" spcFirstLastPara="1" rIns="50800" wrap="square" tIns="50800">
            <a:noAutofit/>
          </a:bodyPr>
          <a:lstStyle/>
          <a:p>
            <a:pPr indent="0" lvl="0" marL="0" marR="0" rtl="0" algn="l">
              <a:lnSpc>
                <a:spcPct val="100000"/>
              </a:lnSpc>
              <a:spcBef>
                <a:spcPts val="0"/>
              </a:spcBef>
              <a:spcAft>
                <a:spcPts val="0"/>
              </a:spcAft>
              <a:buClr>
                <a:srgbClr val="6FFDEA"/>
              </a:buClr>
              <a:buSzPts val="3000"/>
              <a:buFont typeface="Poppins"/>
              <a:buNone/>
            </a:pPr>
            <a:r>
              <a:rPr b="1" i="0" lang="en-US" sz="3000" u="none" cap="none" strike="noStrike">
                <a:solidFill>
                  <a:srgbClr val="6FFDEA"/>
                </a:solidFill>
                <a:latin typeface="Poppins"/>
                <a:ea typeface="Poppins"/>
                <a:cs typeface="Poppins"/>
                <a:sym typeface="Poppins"/>
              </a:rPr>
              <a:t>ALL AROUND</a:t>
            </a:r>
            <a:endParaRPr/>
          </a:p>
          <a:p>
            <a:pPr indent="0" lvl="0" marL="0" marR="0" rtl="0" algn="l">
              <a:lnSpc>
                <a:spcPct val="100000"/>
              </a:lnSpc>
              <a:spcBef>
                <a:spcPts val="0"/>
              </a:spcBef>
              <a:spcAft>
                <a:spcPts val="0"/>
              </a:spcAft>
              <a:buClr>
                <a:srgbClr val="FFFFFF"/>
              </a:buClr>
              <a:buSzPts val="3000"/>
              <a:buFont typeface="Poppins"/>
              <a:buNone/>
            </a:pPr>
            <a:r>
              <a:rPr b="1" i="0" lang="en-US" sz="3000" u="none" cap="none" strike="noStrike">
                <a:solidFill>
                  <a:srgbClr val="FFFFFF"/>
                </a:solidFill>
                <a:latin typeface="Poppins"/>
                <a:ea typeface="Poppins"/>
                <a:cs typeface="Poppins"/>
                <a:sym typeface="Poppins"/>
              </a:rPr>
              <a:t>DIGITAL PRODUCTS</a:t>
            </a:r>
            <a:endParaRPr/>
          </a:p>
        </p:txBody>
      </p:sp>
      <p:sp>
        <p:nvSpPr>
          <p:cNvPr id="76" name="Google Shape;76;p15"/>
          <p:cNvSpPr/>
          <p:nvPr/>
        </p:nvSpPr>
        <p:spPr>
          <a:xfrm>
            <a:off x="1561093" y="1316548"/>
            <a:ext cx="5305711" cy="1257296"/>
          </a:xfrm>
          <a:prstGeom prst="rect">
            <a:avLst/>
          </a:prstGeom>
          <a:noFill/>
          <a:ln>
            <a:noFill/>
          </a:ln>
        </p:spPr>
        <p:txBody>
          <a:bodyPr anchorCtr="0" anchor="ctr" bIns="0" lIns="0" spcFirstLastPara="1" rIns="0" wrap="square" tIns="0">
            <a:noAutofit/>
          </a:bodyPr>
          <a:lstStyle/>
          <a:p>
            <a:pPr indent="0" lvl="0" marL="0" marR="0" rtl="0" algn="l">
              <a:lnSpc>
                <a:spcPct val="90000"/>
              </a:lnSpc>
              <a:spcBef>
                <a:spcPts val="0"/>
              </a:spcBef>
              <a:spcAft>
                <a:spcPts val="0"/>
              </a:spcAft>
              <a:buClr>
                <a:srgbClr val="FFFFFF"/>
              </a:buClr>
              <a:buSzPts val="7000"/>
              <a:buFont typeface="Poppins"/>
              <a:buNone/>
            </a:pPr>
            <a:r>
              <a:rPr b="1" i="0" lang="en-US" sz="7000" u="none" cap="none" strike="noStrike">
                <a:solidFill>
                  <a:srgbClr val="FFFFFF"/>
                </a:solidFill>
                <a:latin typeface="Poppins"/>
                <a:ea typeface="Poppins"/>
                <a:cs typeface="Poppins"/>
                <a:sym typeface="Poppins"/>
              </a:rPr>
              <a:t>Agenda</a:t>
            </a:r>
            <a:endParaRPr/>
          </a:p>
        </p:txBody>
      </p:sp>
      <p:sp>
        <p:nvSpPr>
          <p:cNvPr id="77" name="Google Shape;77;p15"/>
          <p:cNvSpPr/>
          <p:nvPr/>
        </p:nvSpPr>
        <p:spPr>
          <a:xfrm>
            <a:off x="9361929" y="6615774"/>
            <a:ext cx="5629841" cy="4074157"/>
          </a:xfrm>
          <a:prstGeom prst="rect">
            <a:avLst/>
          </a:prstGeom>
          <a:noFill/>
          <a:ln>
            <a:noFill/>
          </a:ln>
        </p:spPr>
        <p:txBody>
          <a:bodyPr anchorCtr="0" anchor="ctr" bIns="50800" lIns="50800" spcFirstLastPara="1" rIns="50800" wrap="square" tIns="50800">
            <a:noAutofit/>
          </a:bodyPr>
          <a:lstStyle/>
          <a:p>
            <a:pPr indent="0" lvl="0" marL="0" marR="0" rtl="0" algn="just">
              <a:lnSpc>
                <a:spcPct val="120000"/>
              </a:lnSpc>
              <a:spcBef>
                <a:spcPts val="0"/>
              </a:spcBef>
              <a:spcAft>
                <a:spcPts val="0"/>
              </a:spcAft>
              <a:buClr>
                <a:srgbClr val="FFFFFF"/>
              </a:buClr>
              <a:buSzPts val="2000"/>
              <a:buFont typeface="Poppins"/>
              <a:buNone/>
            </a:pPr>
            <a:r>
              <a:rPr b="0" i="0" lang="en-US" sz="2000" u="none" cap="none" strike="noStrike">
                <a:solidFill>
                  <a:srgbClr val="FFFFFF"/>
                </a:solidFill>
                <a:latin typeface="Poppins"/>
                <a:ea typeface="Poppins"/>
                <a:cs typeface="Poppins"/>
                <a:sym typeface="Poppins"/>
              </a:rPr>
              <a:t>This will be held at the Ground Floor Malls on March 17, 2024 from 10am to 9pm. Tickets will start at $10 and will entitle all attendees discounts as high as 50% off on selected digital marketing products and a free product consultation. 50% of total profits from the event will be used for the system upgrade and office renovation of Smartech Digital.</a:t>
            </a:r>
            <a:endParaRPr/>
          </a:p>
        </p:txBody>
      </p:sp>
      <p:sp>
        <p:nvSpPr>
          <p:cNvPr id="78" name="Google Shape;78;p15"/>
          <p:cNvSpPr/>
          <p:nvPr/>
        </p:nvSpPr>
        <p:spPr>
          <a:xfrm>
            <a:off x="9352405" y="3988143"/>
            <a:ext cx="5629840" cy="1231899"/>
          </a:xfrm>
          <a:prstGeom prst="rect">
            <a:avLst/>
          </a:prstGeom>
          <a:noFill/>
          <a:ln>
            <a:noFill/>
          </a:ln>
        </p:spPr>
        <p:txBody>
          <a:bodyPr anchorCtr="0" anchor="ctr" bIns="50800" lIns="50800" spcFirstLastPara="1" rIns="50800" wrap="square" tIns="50800">
            <a:noAutofit/>
          </a:bodyPr>
          <a:lstStyle/>
          <a:p>
            <a:pPr indent="0" lvl="0" marL="0" marR="0" rtl="0" algn="l">
              <a:lnSpc>
                <a:spcPct val="100000"/>
              </a:lnSpc>
              <a:spcBef>
                <a:spcPts val="0"/>
              </a:spcBef>
              <a:spcAft>
                <a:spcPts val="0"/>
              </a:spcAft>
              <a:buClr>
                <a:srgbClr val="6FFDEA"/>
              </a:buClr>
              <a:buSzPts val="3000"/>
              <a:buFont typeface="Poppins"/>
              <a:buNone/>
            </a:pPr>
            <a:r>
              <a:rPr b="1" i="0" lang="en-US" sz="3000" u="none" cap="none" strike="noStrike">
                <a:solidFill>
                  <a:srgbClr val="6FFDEA"/>
                </a:solidFill>
                <a:latin typeface="Poppins"/>
                <a:ea typeface="Poppins"/>
                <a:cs typeface="Poppins"/>
                <a:sym typeface="Poppins"/>
              </a:rPr>
              <a:t>WEBSITE</a:t>
            </a:r>
            <a:endParaRPr/>
          </a:p>
          <a:p>
            <a:pPr indent="0" lvl="0" marL="0" marR="0" rtl="0" algn="l">
              <a:lnSpc>
                <a:spcPct val="100000"/>
              </a:lnSpc>
              <a:spcBef>
                <a:spcPts val="0"/>
              </a:spcBef>
              <a:spcAft>
                <a:spcPts val="0"/>
              </a:spcAft>
              <a:buClr>
                <a:srgbClr val="FFFFFF"/>
              </a:buClr>
              <a:buSzPts val="3000"/>
              <a:buFont typeface="Poppins"/>
              <a:buNone/>
            </a:pPr>
            <a:r>
              <a:rPr b="1" i="0" lang="en-US" sz="3000" u="none" cap="none" strike="noStrike">
                <a:solidFill>
                  <a:srgbClr val="FFFFFF"/>
                </a:solidFill>
                <a:latin typeface="Poppins"/>
                <a:ea typeface="Poppins"/>
                <a:cs typeface="Poppins"/>
                <a:sym typeface="Poppins"/>
              </a:rPr>
              <a:t>DESIGN SALE</a:t>
            </a:r>
            <a:endParaRPr/>
          </a:p>
        </p:txBody>
      </p:sp>
      <p:sp>
        <p:nvSpPr>
          <p:cNvPr id="79" name="Google Shape;79;p15"/>
          <p:cNvSpPr/>
          <p:nvPr/>
        </p:nvSpPr>
        <p:spPr>
          <a:xfrm>
            <a:off x="17175605" y="6605614"/>
            <a:ext cx="5629840" cy="4526277"/>
          </a:xfrm>
          <a:prstGeom prst="rect">
            <a:avLst/>
          </a:prstGeom>
          <a:noFill/>
          <a:ln>
            <a:noFill/>
          </a:ln>
        </p:spPr>
        <p:txBody>
          <a:bodyPr anchorCtr="0" anchor="ctr" bIns="50800" lIns="50800" spcFirstLastPara="1" rIns="50800" wrap="square" tIns="50800">
            <a:noAutofit/>
          </a:bodyPr>
          <a:lstStyle/>
          <a:p>
            <a:pPr indent="0" lvl="0" marL="0" marR="0" rtl="0" algn="just">
              <a:lnSpc>
                <a:spcPct val="120000"/>
              </a:lnSpc>
              <a:spcBef>
                <a:spcPts val="0"/>
              </a:spcBef>
              <a:spcAft>
                <a:spcPts val="0"/>
              </a:spcAft>
              <a:buClr>
                <a:srgbClr val="FFFFFF"/>
              </a:buClr>
              <a:buSzPts val="2000"/>
              <a:buFont typeface="Poppins"/>
              <a:buNone/>
            </a:pPr>
            <a:r>
              <a:rPr b="0" i="0" lang="en-US" sz="2000" u="none" cap="none" strike="noStrike">
                <a:solidFill>
                  <a:srgbClr val="FFFFFF"/>
                </a:solidFill>
                <a:latin typeface="Poppins"/>
                <a:ea typeface="Poppins"/>
                <a:cs typeface="Poppins"/>
                <a:sym typeface="Poppins"/>
              </a:rPr>
              <a:t>This is to be held at the Smartech Digital Conference Room on January 10, 2020 from 12pm to 6pm. The agenda of this meeting is to discuss Smartech Digital’s currently handled products and performance. Additionally, this meeting will also allow discussion for the future plans and events aimed to boost the company’s profit, performance and marketing to people in the digital marketing industry.</a:t>
            </a:r>
            <a:endParaRPr/>
          </a:p>
        </p:txBody>
      </p:sp>
      <p:sp>
        <p:nvSpPr>
          <p:cNvPr id="80" name="Google Shape;80;p15"/>
          <p:cNvSpPr/>
          <p:nvPr/>
        </p:nvSpPr>
        <p:spPr>
          <a:xfrm>
            <a:off x="17166080" y="3988143"/>
            <a:ext cx="5629840" cy="1231899"/>
          </a:xfrm>
          <a:prstGeom prst="rect">
            <a:avLst/>
          </a:prstGeom>
          <a:noFill/>
          <a:ln>
            <a:noFill/>
          </a:ln>
        </p:spPr>
        <p:txBody>
          <a:bodyPr anchorCtr="0" anchor="ctr" bIns="50800" lIns="50800" spcFirstLastPara="1" rIns="50800" wrap="square" tIns="50800">
            <a:noAutofit/>
          </a:bodyPr>
          <a:lstStyle/>
          <a:p>
            <a:pPr indent="0" lvl="0" marL="0" marR="0" rtl="0" algn="l">
              <a:lnSpc>
                <a:spcPct val="100000"/>
              </a:lnSpc>
              <a:spcBef>
                <a:spcPts val="0"/>
              </a:spcBef>
              <a:spcAft>
                <a:spcPts val="0"/>
              </a:spcAft>
              <a:buClr>
                <a:srgbClr val="6FFDEA"/>
              </a:buClr>
              <a:buSzPts val="3000"/>
              <a:buFont typeface="Poppins"/>
              <a:buNone/>
            </a:pPr>
            <a:r>
              <a:rPr b="1" i="0" lang="en-US" sz="3000" u="none" cap="none" strike="noStrike">
                <a:solidFill>
                  <a:srgbClr val="6FFDEA"/>
                </a:solidFill>
                <a:latin typeface="Poppins"/>
                <a:ea typeface="Poppins"/>
                <a:cs typeface="Poppins"/>
                <a:sym typeface="Poppins"/>
              </a:rPr>
              <a:t>QUARTERLY</a:t>
            </a:r>
            <a:endParaRPr/>
          </a:p>
          <a:p>
            <a:pPr indent="0" lvl="0" marL="0" marR="0" rtl="0" algn="l">
              <a:lnSpc>
                <a:spcPct val="100000"/>
              </a:lnSpc>
              <a:spcBef>
                <a:spcPts val="0"/>
              </a:spcBef>
              <a:spcAft>
                <a:spcPts val="0"/>
              </a:spcAft>
              <a:buClr>
                <a:srgbClr val="FFFFFF"/>
              </a:buClr>
              <a:buSzPts val="3000"/>
              <a:buFont typeface="Poppins"/>
              <a:buNone/>
            </a:pPr>
            <a:r>
              <a:rPr b="1" i="0" lang="en-US" sz="3000" u="none" cap="none" strike="noStrike">
                <a:solidFill>
                  <a:srgbClr val="FFFFFF"/>
                </a:solidFill>
                <a:latin typeface="Poppins"/>
                <a:ea typeface="Poppins"/>
                <a:cs typeface="Poppins"/>
                <a:sym typeface="Poppins"/>
              </a:rPr>
              <a:t>BOARD MEETING</a:t>
            </a:r>
            <a:endParaRPr/>
          </a:p>
        </p:txBody>
      </p:sp>
      <p:sp>
        <p:nvSpPr>
          <p:cNvPr id="81" name="Google Shape;81;p15"/>
          <p:cNvSpPr/>
          <p:nvPr/>
        </p:nvSpPr>
        <p:spPr>
          <a:xfrm>
            <a:off x="1625600" y="5616389"/>
            <a:ext cx="944365" cy="177588"/>
          </a:xfrm>
          <a:prstGeom prst="rect">
            <a:avLst/>
          </a:prstGeom>
          <a:solidFill>
            <a:srgbClr val="6FFDEA"/>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82" name="Google Shape;82;p15"/>
          <p:cNvSpPr/>
          <p:nvPr/>
        </p:nvSpPr>
        <p:spPr>
          <a:xfrm>
            <a:off x="9423400" y="5616389"/>
            <a:ext cx="944365" cy="177588"/>
          </a:xfrm>
          <a:prstGeom prst="rect">
            <a:avLst/>
          </a:prstGeom>
          <a:solidFill>
            <a:srgbClr val="6FFDEA"/>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83" name="Google Shape;83;p15"/>
          <p:cNvSpPr/>
          <p:nvPr/>
        </p:nvSpPr>
        <p:spPr>
          <a:xfrm>
            <a:off x="17221200" y="5616389"/>
            <a:ext cx="944365" cy="177588"/>
          </a:xfrm>
          <a:prstGeom prst="rect">
            <a:avLst/>
          </a:prstGeom>
          <a:solidFill>
            <a:srgbClr val="6FFDEA"/>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84" name="Google Shape;84;p15"/>
          <p:cNvSpPr/>
          <p:nvPr/>
        </p:nvSpPr>
        <p:spPr>
          <a:xfrm>
            <a:off x="19245023" y="-3462576"/>
            <a:ext cx="6467953" cy="6467952"/>
          </a:xfrm>
          <a:prstGeom prst="ellipse">
            <a:avLst/>
          </a:prstGeom>
          <a:noFill/>
          <a:ln cap="flat" cmpd="sng" w="190500">
            <a:solidFill>
              <a:srgbClr val="004C7F"/>
            </a:solidFill>
            <a:prstDash val="solid"/>
            <a:miter lim="400000"/>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85" name="Google Shape;85;p15"/>
          <p:cNvSpPr/>
          <p:nvPr/>
        </p:nvSpPr>
        <p:spPr>
          <a:xfrm>
            <a:off x="2752586" y="12633185"/>
            <a:ext cx="2622829" cy="2622830"/>
          </a:xfrm>
          <a:prstGeom prst="ellipse">
            <a:avLst/>
          </a:prstGeom>
          <a:noFill/>
          <a:ln cap="flat" cmpd="sng" w="190500">
            <a:solidFill>
              <a:srgbClr val="004C7F"/>
            </a:solidFill>
            <a:prstDash val="solid"/>
            <a:miter lim="400000"/>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86" name="Google Shape;86;p15"/>
          <p:cNvSpPr/>
          <p:nvPr/>
        </p:nvSpPr>
        <p:spPr>
          <a:xfrm>
            <a:off x="2692399" y="5616389"/>
            <a:ext cx="226816" cy="177588"/>
          </a:xfrm>
          <a:prstGeom prst="rect">
            <a:avLst/>
          </a:prstGeom>
          <a:solidFill>
            <a:srgbClr val="6FFDEA"/>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87" name="Google Shape;87;p15"/>
          <p:cNvSpPr/>
          <p:nvPr/>
        </p:nvSpPr>
        <p:spPr>
          <a:xfrm>
            <a:off x="3168650" y="5616389"/>
            <a:ext cx="46385" cy="177588"/>
          </a:xfrm>
          <a:prstGeom prst="rect">
            <a:avLst/>
          </a:prstGeom>
          <a:solidFill>
            <a:srgbClr val="6FFDEA"/>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88" name="Google Shape;88;p15"/>
          <p:cNvSpPr/>
          <p:nvPr/>
        </p:nvSpPr>
        <p:spPr>
          <a:xfrm>
            <a:off x="10490200" y="5616389"/>
            <a:ext cx="226815" cy="177588"/>
          </a:xfrm>
          <a:prstGeom prst="rect">
            <a:avLst/>
          </a:prstGeom>
          <a:solidFill>
            <a:srgbClr val="6FFDEA"/>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89" name="Google Shape;89;p15"/>
          <p:cNvSpPr/>
          <p:nvPr/>
        </p:nvSpPr>
        <p:spPr>
          <a:xfrm>
            <a:off x="10966450" y="5616389"/>
            <a:ext cx="46385" cy="177588"/>
          </a:xfrm>
          <a:prstGeom prst="rect">
            <a:avLst/>
          </a:prstGeom>
          <a:solidFill>
            <a:srgbClr val="6FFDEA"/>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90" name="Google Shape;90;p15"/>
          <p:cNvSpPr/>
          <p:nvPr/>
        </p:nvSpPr>
        <p:spPr>
          <a:xfrm>
            <a:off x="18288000" y="5616389"/>
            <a:ext cx="226815" cy="177588"/>
          </a:xfrm>
          <a:prstGeom prst="rect">
            <a:avLst/>
          </a:prstGeom>
          <a:solidFill>
            <a:srgbClr val="6FFDEA"/>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91" name="Google Shape;91;p15"/>
          <p:cNvSpPr/>
          <p:nvPr/>
        </p:nvSpPr>
        <p:spPr>
          <a:xfrm>
            <a:off x="18764250" y="5616389"/>
            <a:ext cx="46385" cy="177588"/>
          </a:xfrm>
          <a:prstGeom prst="rect">
            <a:avLst/>
          </a:prstGeom>
          <a:solidFill>
            <a:srgbClr val="6FFDEA"/>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2B104F"/>
        </a:solidFill>
      </p:bgPr>
    </p:bg>
    <p:spTree>
      <p:nvGrpSpPr>
        <p:cNvPr id="95" name="Shape 95"/>
        <p:cNvGrpSpPr/>
        <p:nvPr/>
      </p:nvGrpSpPr>
      <p:grpSpPr>
        <a:xfrm>
          <a:off x="0" y="0"/>
          <a:ext cx="0" cy="0"/>
          <a:chOff x="0" y="0"/>
          <a:chExt cx="0" cy="0"/>
        </a:xfrm>
      </p:grpSpPr>
      <p:pic>
        <p:nvPicPr>
          <p:cNvPr id="96" name="Google Shape;96;p16"/>
          <p:cNvPicPr preferRelativeResize="0"/>
          <p:nvPr/>
        </p:nvPicPr>
        <p:blipFill rotWithShape="1">
          <a:blip r:embed="rId3">
            <a:alphaModFix/>
          </a:blip>
          <a:srcRect b="33278" l="31160" r="31159" t="23923"/>
          <a:stretch/>
        </p:blipFill>
        <p:spPr>
          <a:xfrm flipH="1">
            <a:off x="2768600" y="4216399"/>
            <a:ext cx="8012397" cy="6068617"/>
          </a:xfrm>
          <a:prstGeom prst="rect">
            <a:avLst/>
          </a:prstGeom>
          <a:noFill/>
          <a:ln>
            <a:noFill/>
          </a:ln>
        </p:spPr>
      </p:pic>
      <p:sp>
        <p:nvSpPr>
          <p:cNvPr id="97" name="Google Shape;97;p16"/>
          <p:cNvSpPr/>
          <p:nvPr/>
        </p:nvSpPr>
        <p:spPr>
          <a:xfrm>
            <a:off x="12002381" y="6987249"/>
            <a:ext cx="9634110" cy="3416297"/>
          </a:xfrm>
          <a:prstGeom prst="rect">
            <a:avLst/>
          </a:prstGeom>
          <a:noFill/>
          <a:ln>
            <a:noFill/>
          </a:ln>
        </p:spPr>
        <p:txBody>
          <a:bodyPr anchorCtr="0" anchor="ctr" bIns="50800" lIns="50800" spcFirstLastPara="1" rIns="50800" wrap="square" tIns="50800">
            <a:noAutofit/>
          </a:bodyPr>
          <a:lstStyle/>
          <a:p>
            <a:pPr indent="0" lvl="0" marL="0" marR="0" rtl="0" algn="just">
              <a:lnSpc>
                <a:spcPct val="130000"/>
              </a:lnSpc>
              <a:spcBef>
                <a:spcPts val="0"/>
              </a:spcBef>
              <a:spcAft>
                <a:spcPts val="0"/>
              </a:spcAft>
              <a:buClr>
                <a:srgbClr val="FFFFFF"/>
              </a:buClr>
              <a:buSzPts val="2500"/>
              <a:buFont typeface="Poppins"/>
              <a:buNone/>
            </a:pPr>
            <a:r>
              <a:rPr b="0" i="0" lang="en-US" sz="2500" u="none" cap="none" strike="noStrike">
                <a:solidFill>
                  <a:srgbClr val="FFFFFF"/>
                </a:solidFill>
                <a:latin typeface="Poppins"/>
                <a:ea typeface="Poppins"/>
                <a:cs typeface="Poppins"/>
                <a:sym typeface="Poppins"/>
              </a:rPr>
              <a:t>This event will be held held at the Super Malls Grounds on March 19, 2023 from 10am to 9pm. Tickets will start at $20 and will entitle all attendees to discounts on great digital product selections. Profits will be utilized for the office renovation and system upgrade of Feeding America Foundation.</a:t>
            </a:r>
            <a:endParaRPr/>
          </a:p>
        </p:txBody>
      </p:sp>
      <p:sp>
        <p:nvSpPr>
          <p:cNvPr id="98" name="Google Shape;98;p16"/>
          <p:cNvSpPr/>
          <p:nvPr/>
        </p:nvSpPr>
        <p:spPr>
          <a:xfrm>
            <a:off x="11992857" y="3941789"/>
            <a:ext cx="5629840" cy="1003297"/>
          </a:xfrm>
          <a:prstGeom prst="rect">
            <a:avLst/>
          </a:prstGeom>
          <a:noFill/>
          <a:ln>
            <a:noFill/>
          </a:ln>
        </p:spPr>
        <p:txBody>
          <a:bodyPr anchorCtr="0" anchor="ctr" bIns="50800" lIns="50800" spcFirstLastPara="1" rIns="50800" wrap="square" tIns="50800">
            <a:noAutofit/>
          </a:bodyPr>
          <a:lstStyle/>
          <a:p>
            <a:pPr indent="0" lvl="0" marL="0" marR="0" rtl="0" algn="l">
              <a:lnSpc>
                <a:spcPct val="100000"/>
              </a:lnSpc>
              <a:spcBef>
                <a:spcPts val="0"/>
              </a:spcBef>
              <a:spcAft>
                <a:spcPts val="0"/>
              </a:spcAft>
              <a:buClr>
                <a:srgbClr val="6FFDEA"/>
              </a:buClr>
              <a:buSzPts val="5000"/>
              <a:buFont typeface="Poppins"/>
              <a:buNone/>
            </a:pPr>
            <a:r>
              <a:rPr b="1" i="0" lang="en-US" sz="5000" u="none" cap="none" strike="noStrike">
                <a:solidFill>
                  <a:srgbClr val="6FFDEA"/>
                </a:solidFill>
                <a:latin typeface="Poppins"/>
                <a:ea typeface="Poppins"/>
                <a:cs typeface="Poppins"/>
                <a:sym typeface="Poppins"/>
              </a:rPr>
              <a:t>Molly Que</a:t>
            </a:r>
            <a:endParaRPr/>
          </a:p>
        </p:txBody>
      </p:sp>
      <p:sp>
        <p:nvSpPr>
          <p:cNvPr id="99" name="Google Shape;99;p16"/>
          <p:cNvSpPr/>
          <p:nvPr/>
        </p:nvSpPr>
        <p:spPr>
          <a:xfrm>
            <a:off x="1561093" y="1316548"/>
            <a:ext cx="5305711" cy="1257296"/>
          </a:xfrm>
          <a:prstGeom prst="rect">
            <a:avLst/>
          </a:prstGeom>
          <a:noFill/>
          <a:ln>
            <a:noFill/>
          </a:ln>
        </p:spPr>
        <p:txBody>
          <a:bodyPr anchorCtr="0" anchor="ctr" bIns="0" lIns="0" spcFirstLastPara="1" rIns="0" wrap="square" tIns="0">
            <a:noAutofit/>
          </a:bodyPr>
          <a:lstStyle/>
          <a:p>
            <a:pPr indent="0" lvl="0" marL="0" marR="0" rtl="0" algn="l">
              <a:lnSpc>
                <a:spcPct val="90000"/>
              </a:lnSpc>
              <a:spcBef>
                <a:spcPts val="0"/>
              </a:spcBef>
              <a:spcAft>
                <a:spcPts val="0"/>
              </a:spcAft>
              <a:buClr>
                <a:srgbClr val="FFFFFF"/>
              </a:buClr>
              <a:buSzPts val="7000"/>
              <a:buFont typeface="Poppins"/>
              <a:buNone/>
            </a:pPr>
            <a:r>
              <a:rPr b="1" i="0" lang="en-US" sz="7000" u="none" cap="none" strike="noStrike">
                <a:solidFill>
                  <a:srgbClr val="FFFFFF"/>
                </a:solidFill>
                <a:latin typeface="Poppins"/>
                <a:ea typeface="Poppins"/>
                <a:cs typeface="Poppins"/>
                <a:sym typeface="Poppins"/>
              </a:rPr>
              <a:t>About</a:t>
            </a:r>
            <a:endParaRPr/>
          </a:p>
        </p:txBody>
      </p:sp>
      <p:sp>
        <p:nvSpPr>
          <p:cNvPr id="100" name="Google Shape;100;p16"/>
          <p:cNvSpPr/>
          <p:nvPr/>
        </p:nvSpPr>
        <p:spPr>
          <a:xfrm>
            <a:off x="12063851" y="5991674"/>
            <a:ext cx="944366" cy="177587"/>
          </a:xfrm>
          <a:prstGeom prst="rect">
            <a:avLst/>
          </a:prstGeom>
          <a:solidFill>
            <a:srgbClr val="6FFDEA"/>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101" name="Google Shape;101;p16"/>
          <p:cNvSpPr/>
          <p:nvPr/>
        </p:nvSpPr>
        <p:spPr>
          <a:xfrm>
            <a:off x="17738586" y="821292"/>
            <a:ext cx="4046122" cy="4046122"/>
          </a:xfrm>
          <a:prstGeom prst="ellipse">
            <a:avLst/>
          </a:prstGeom>
          <a:noFill/>
          <a:ln cap="flat" cmpd="sng" w="190500">
            <a:solidFill>
              <a:srgbClr val="004C7F"/>
            </a:solidFill>
            <a:prstDash val="solid"/>
            <a:miter lim="400000"/>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102" name="Google Shape;102;p16"/>
          <p:cNvSpPr/>
          <p:nvPr/>
        </p:nvSpPr>
        <p:spPr>
          <a:xfrm>
            <a:off x="12002381" y="4939373"/>
            <a:ext cx="9634110" cy="552449"/>
          </a:xfrm>
          <a:prstGeom prst="rect">
            <a:avLst/>
          </a:prstGeom>
          <a:noFill/>
          <a:ln>
            <a:noFill/>
          </a:ln>
        </p:spPr>
        <p:txBody>
          <a:bodyPr anchorCtr="0" anchor="ctr" bIns="50800" lIns="50800" spcFirstLastPara="1" rIns="50800" wrap="square" tIns="50800">
            <a:noAutofit/>
          </a:bodyPr>
          <a:lstStyle/>
          <a:p>
            <a:pPr indent="0" lvl="0" marL="0" marR="0" rtl="0" algn="just">
              <a:lnSpc>
                <a:spcPct val="120000"/>
              </a:lnSpc>
              <a:spcBef>
                <a:spcPts val="0"/>
              </a:spcBef>
              <a:spcAft>
                <a:spcPts val="0"/>
              </a:spcAft>
              <a:buClr>
                <a:srgbClr val="FFFFFF"/>
              </a:buClr>
              <a:buSzPts val="2500"/>
              <a:buFont typeface="Poppins"/>
              <a:buNone/>
            </a:pPr>
            <a:r>
              <a:rPr b="0" i="0" lang="en-US" sz="2500" u="none" cap="none" strike="noStrike">
                <a:solidFill>
                  <a:srgbClr val="FFFFFF"/>
                </a:solidFill>
                <a:latin typeface="Poppins"/>
                <a:ea typeface="Poppins"/>
                <a:cs typeface="Poppins"/>
                <a:sym typeface="Poppins"/>
              </a:rPr>
              <a:t>Founder &amp; CEO</a:t>
            </a:r>
            <a:endParaRPr/>
          </a:p>
        </p:txBody>
      </p:sp>
      <p:sp>
        <p:nvSpPr>
          <p:cNvPr id="103" name="Google Shape;103;p16"/>
          <p:cNvSpPr/>
          <p:nvPr/>
        </p:nvSpPr>
        <p:spPr>
          <a:xfrm>
            <a:off x="1706125" y="9246849"/>
            <a:ext cx="2080301" cy="2080302"/>
          </a:xfrm>
          <a:prstGeom prst="ellipse">
            <a:avLst/>
          </a:prstGeom>
          <a:noFill/>
          <a:ln cap="flat" cmpd="sng" w="190500">
            <a:solidFill>
              <a:srgbClr val="004C7F"/>
            </a:solidFill>
            <a:prstDash val="solid"/>
            <a:miter lim="400000"/>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104" name="Google Shape;104;p16"/>
          <p:cNvSpPr/>
          <p:nvPr/>
        </p:nvSpPr>
        <p:spPr>
          <a:xfrm>
            <a:off x="13131800" y="5991674"/>
            <a:ext cx="226815" cy="177587"/>
          </a:xfrm>
          <a:prstGeom prst="rect">
            <a:avLst/>
          </a:prstGeom>
          <a:solidFill>
            <a:srgbClr val="6FFDEA"/>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105" name="Google Shape;105;p16"/>
          <p:cNvSpPr/>
          <p:nvPr/>
        </p:nvSpPr>
        <p:spPr>
          <a:xfrm>
            <a:off x="13608050" y="5991674"/>
            <a:ext cx="46385" cy="177587"/>
          </a:xfrm>
          <a:prstGeom prst="rect">
            <a:avLst/>
          </a:prstGeom>
          <a:solidFill>
            <a:srgbClr val="6FFDEA"/>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2B104F"/>
        </a:solidFill>
      </p:bgPr>
    </p:bg>
    <p:spTree>
      <p:nvGrpSpPr>
        <p:cNvPr id="109" name="Shape 109"/>
        <p:cNvGrpSpPr/>
        <p:nvPr/>
      </p:nvGrpSpPr>
      <p:grpSpPr>
        <a:xfrm>
          <a:off x="0" y="0"/>
          <a:ext cx="0" cy="0"/>
          <a:chOff x="0" y="0"/>
          <a:chExt cx="0" cy="0"/>
        </a:xfrm>
      </p:grpSpPr>
      <p:sp>
        <p:nvSpPr>
          <p:cNvPr id="110" name="Google Shape;110;p17"/>
          <p:cNvSpPr/>
          <p:nvPr/>
        </p:nvSpPr>
        <p:spPr>
          <a:xfrm>
            <a:off x="2426581" y="5640636"/>
            <a:ext cx="10483423" cy="2034537"/>
          </a:xfrm>
          <a:prstGeom prst="rect">
            <a:avLst/>
          </a:prstGeom>
          <a:noFill/>
          <a:ln>
            <a:noFill/>
          </a:ln>
        </p:spPr>
        <p:txBody>
          <a:bodyPr anchorCtr="0" anchor="ctr" bIns="50800" lIns="50800" spcFirstLastPara="1" rIns="50800" wrap="square" tIns="50800">
            <a:noAutofit/>
          </a:bodyPr>
          <a:lstStyle/>
          <a:p>
            <a:pPr indent="0" lvl="0" marL="0" marR="0" rtl="0" algn="just">
              <a:lnSpc>
                <a:spcPct val="120000"/>
              </a:lnSpc>
              <a:spcBef>
                <a:spcPts val="0"/>
              </a:spcBef>
              <a:spcAft>
                <a:spcPts val="0"/>
              </a:spcAft>
              <a:buClr>
                <a:srgbClr val="FFFFFF"/>
              </a:buClr>
              <a:buSzPts val="3000"/>
              <a:buFont typeface="Poppins"/>
              <a:buNone/>
            </a:pPr>
            <a:r>
              <a:rPr b="0" i="0" lang="en-US" sz="3000" u="none" cap="none" strike="noStrike">
                <a:solidFill>
                  <a:srgbClr val="FFFFFF"/>
                </a:solidFill>
                <a:latin typeface="Poppins"/>
                <a:ea typeface="Poppins"/>
                <a:cs typeface="Poppins"/>
                <a:sym typeface="Poppins"/>
              </a:rPr>
              <a:t>Smartech Digital never fails to deliver efficient and effective digital marketing materials that any company will want and need!</a:t>
            </a:r>
            <a:endParaRPr/>
          </a:p>
        </p:txBody>
      </p:sp>
      <p:sp>
        <p:nvSpPr>
          <p:cNvPr id="111" name="Google Shape;111;p17"/>
          <p:cNvSpPr/>
          <p:nvPr/>
        </p:nvSpPr>
        <p:spPr>
          <a:xfrm>
            <a:off x="1561093" y="1316548"/>
            <a:ext cx="6903034" cy="1257296"/>
          </a:xfrm>
          <a:prstGeom prst="rect">
            <a:avLst/>
          </a:prstGeom>
          <a:noFill/>
          <a:ln>
            <a:noFill/>
          </a:ln>
        </p:spPr>
        <p:txBody>
          <a:bodyPr anchorCtr="0" anchor="ctr" bIns="0" lIns="0" spcFirstLastPara="1" rIns="0" wrap="square" tIns="0">
            <a:noAutofit/>
          </a:bodyPr>
          <a:lstStyle/>
          <a:p>
            <a:pPr indent="0" lvl="0" marL="0" marR="0" rtl="0" algn="l">
              <a:lnSpc>
                <a:spcPct val="90000"/>
              </a:lnSpc>
              <a:spcBef>
                <a:spcPts val="0"/>
              </a:spcBef>
              <a:spcAft>
                <a:spcPts val="0"/>
              </a:spcAft>
              <a:buClr>
                <a:srgbClr val="FFFFFF"/>
              </a:buClr>
              <a:buSzPts val="7000"/>
              <a:buFont typeface="Poppins"/>
              <a:buNone/>
            </a:pPr>
            <a:r>
              <a:rPr b="1" i="0" lang="en-US" sz="7000" u="none" cap="none" strike="noStrike">
                <a:solidFill>
                  <a:srgbClr val="FFFFFF"/>
                </a:solidFill>
                <a:latin typeface="Poppins"/>
                <a:ea typeface="Poppins"/>
                <a:cs typeface="Poppins"/>
                <a:sym typeface="Poppins"/>
              </a:rPr>
              <a:t>Testimonial</a:t>
            </a:r>
            <a:endParaRPr/>
          </a:p>
        </p:txBody>
      </p:sp>
      <p:sp>
        <p:nvSpPr>
          <p:cNvPr id="112" name="Google Shape;112;p17"/>
          <p:cNvSpPr/>
          <p:nvPr/>
        </p:nvSpPr>
        <p:spPr>
          <a:xfrm>
            <a:off x="2444639" y="8137455"/>
            <a:ext cx="10447307" cy="647699"/>
          </a:xfrm>
          <a:prstGeom prst="rect">
            <a:avLst/>
          </a:prstGeom>
          <a:noFill/>
          <a:ln>
            <a:noFill/>
          </a:ln>
        </p:spPr>
        <p:txBody>
          <a:bodyPr anchorCtr="0" anchor="ctr" bIns="50800" lIns="50800" spcFirstLastPara="1" rIns="50800" wrap="square" tIns="50800">
            <a:noAutofit/>
          </a:bodyPr>
          <a:lstStyle/>
          <a:p>
            <a:pPr indent="0" lvl="0" marL="0" marR="0" rtl="0" algn="r">
              <a:lnSpc>
                <a:spcPct val="120000"/>
              </a:lnSpc>
              <a:spcBef>
                <a:spcPts val="0"/>
              </a:spcBef>
              <a:spcAft>
                <a:spcPts val="0"/>
              </a:spcAft>
              <a:buClr>
                <a:srgbClr val="FFFFFF"/>
              </a:buClr>
              <a:buSzPts val="3000"/>
              <a:buFont typeface="Poppins"/>
              <a:buNone/>
            </a:pPr>
            <a:r>
              <a:rPr b="0" i="0" lang="en-US" sz="3000" u="none" cap="none" strike="noStrike">
                <a:solidFill>
                  <a:srgbClr val="FFFFFF"/>
                </a:solidFill>
                <a:latin typeface="Poppins"/>
                <a:ea typeface="Poppins"/>
                <a:cs typeface="Poppins"/>
                <a:sym typeface="Poppins"/>
              </a:rPr>
              <a:t>-Molly Que, 38, Founder &amp; CEO</a:t>
            </a:r>
            <a:endParaRPr/>
          </a:p>
        </p:txBody>
      </p:sp>
      <p:pic>
        <p:nvPicPr>
          <p:cNvPr id="113" name="Google Shape;113;p17"/>
          <p:cNvPicPr preferRelativeResize="0"/>
          <p:nvPr/>
        </p:nvPicPr>
        <p:blipFill rotWithShape="1">
          <a:blip r:embed="rId3">
            <a:alphaModFix/>
          </a:blip>
          <a:srcRect b="99" l="29946" r="25853" t="55"/>
          <a:stretch/>
        </p:blipFill>
        <p:spPr>
          <a:xfrm>
            <a:off x="14806711" y="6647"/>
            <a:ext cx="8004817" cy="12057163"/>
          </a:xfrm>
          <a:prstGeom prst="rect">
            <a:avLst/>
          </a:prstGeom>
          <a:noFill/>
          <a:ln>
            <a:noFill/>
          </a:ln>
        </p:spPr>
      </p:pic>
      <p:sp>
        <p:nvSpPr>
          <p:cNvPr id="114" name="Google Shape;114;p17"/>
          <p:cNvSpPr/>
          <p:nvPr/>
        </p:nvSpPr>
        <p:spPr>
          <a:xfrm>
            <a:off x="2357173" y="3539204"/>
            <a:ext cx="3911799" cy="3657586"/>
          </a:xfrm>
          <a:prstGeom prst="rect">
            <a:avLst/>
          </a:prstGeom>
          <a:noFill/>
          <a:ln>
            <a:noFill/>
          </a:ln>
        </p:spPr>
        <p:txBody>
          <a:bodyPr anchorCtr="0" anchor="ctr" bIns="50800" lIns="50800" spcFirstLastPara="1" rIns="50800" wrap="square" tIns="50800">
            <a:noAutofit/>
          </a:bodyPr>
          <a:lstStyle/>
          <a:p>
            <a:pPr indent="0" lvl="0" marL="0" marR="0" rtl="0" algn="l">
              <a:lnSpc>
                <a:spcPct val="130000"/>
              </a:lnSpc>
              <a:spcBef>
                <a:spcPts val="0"/>
              </a:spcBef>
              <a:spcAft>
                <a:spcPts val="0"/>
              </a:spcAft>
              <a:buClr>
                <a:srgbClr val="6FFDEA"/>
              </a:buClr>
              <a:buSzPts val="20000"/>
              <a:buFont typeface="Poppins"/>
              <a:buNone/>
            </a:pPr>
            <a:r>
              <a:rPr b="1" i="0" lang="en-US" sz="20000" u="none" cap="none" strike="noStrike">
                <a:solidFill>
                  <a:srgbClr val="6FFDEA"/>
                </a:solidFill>
                <a:latin typeface="Poppins"/>
                <a:ea typeface="Poppins"/>
                <a:cs typeface="Poppins"/>
                <a:sym typeface="Poppins"/>
              </a:rPr>
              <a:t>“</a:t>
            </a:r>
            <a:endParaRPr/>
          </a:p>
        </p:txBody>
      </p:sp>
      <p:sp>
        <p:nvSpPr>
          <p:cNvPr id="115" name="Google Shape;115;p17"/>
          <p:cNvSpPr/>
          <p:nvPr/>
        </p:nvSpPr>
        <p:spPr>
          <a:xfrm>
            <a:off x="21757044" y="571460"/>
            <a:ext cx="2080301" cy="2080301"/>
          </a:xfrm>
          <a:prstGeom prst="ellipse">
            <a:avLst/>
          </a:prstGeom>
          <a:noFill/>
          <a:ln cap="flat" cmpd="sng" w="190500">
            <a:solidFill>
              <a:srgbClr val="004C7F"/>
            </a:solidFill>
            <a:prstDash val="solid"/>
            <a:miter lim="400000"/>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116" name="Google Shape;116;p17"/>
          <p:cNvSpPr/>
          <p:nvPr/>
        </p:nvSpPr>
        <p:spPr>
          <a:xfrm>
            <a:off x="-1330524" y="9123560"/>
            <a:ext cx="5816800" cy="5816800"/>
          </a:xfrm>
          <a:prstGeom prst="ellipse">
            <a:avLst/>
          </a:prstGeom>
          <a:noFill/>
          <a:ln cap="flat" cmpd="sng" w="190500">
            <a:solidFill>
              <a:srgbClr val="004C7F"/>
            </a:solidFill>
            <a:prstDash val="solid"/>
            <a:miter lim="400000"/>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117" name="Google Shape;117;p17"/>
          <p:cNvSpPr/>
          <p:nvPr/>
        </p:nvSpPr>
        <p:spPr>
          <a:xfrm>
            <a:off x="1611752" y="11878250"/>
            <a:ext cx="944365" cy="177588"/>
          </a:xfrm>
          <a:prstGeom prst="rect">
            <a:avLst/>
          </a:prstGeom>
          <a:solidFill>
            <a:srgbClr val="6FFDEA"/>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118" name="Google Shape;118;p17"/>
          <p:cNvSpPr/>
          <p:nvPr/>
        </p:nvSpPr>
        <p:spPr>
          <a:xfrm>
            <a:off x="2679700" y="11881082"/>
            <a:ext cx="226815" cy="177588"/>
          </a:xfrm>
          <a:prstGeom prst="rect">
            <a:avLst/>
          </a:prstGeom>
          <a:solidFill>
            <a:srgbClr val="6FFDEA"/>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119" name="Google Shape;119;p17"/>
          <p:cNvSpPr/>
          <p:nvPr/>
        </p:nvSpPr>
        <p:spPr>
          <a:xfrm>
            <a:off x="3155950" y="11881082"/>
            <a:ext cx="46385" cy="177588"/>
          </a:xfrm>
          <a:prstGeom prst="rect">
            <a:avLst/>
          </a:prstGeom>
          <a:solidFill>
            <a:srgbClr val="6FFDEA"/>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2B104F"/>
        </a:solidFill>
      </p:bgPr>
    </p:bg>
    <p:spTree>
      <p:nvGrpSpPr>
        <p:cNvPr id="123" name="Shape 123"/>
        <p:cNvGrpSpPr/>
        <p:nvPr/>
      </p:nvGrpSpPr>
      <p:grpSpPr>
        <a:xfrm>
          <a:off x="0" y="0"/>
          <a:ext cx="0" cy="0"/>
          <a:chOff x="0" y="0"/>
          <a:chExt cx="0" cy="0"/>
        </a:xfrm>
      </p:grpSpPr>
      <p:sp>
        <p:nvSpPr>
          <p:cNvPr id="124" name="Google Shape;124;p18"/>
          <p:cNvSpPr/>
          <p:nvPr/>
        </p:nvSpPr>
        <p:spPr>
          <a:xfrm>
            <a:off x="13196181" y="7373621"/>
            <a:ext cx="9634110" cy="2270758"/>
          </a:xfrm>
          <a:prstGeom prst="rect">
            <a:avLst/>
          </a:prstGeom>
          <a:noFill/>
          <a:ln>
            <a:noFill/>
          </a:ln>
        </p:spPr>
        <p:txBody>
          <a:bodyPr anchorCtr="0" anchor="ctr" bIns="50800" lIns="50800" spcFirstLastPara="1" rIns="50800" wrap="square" tIns="50800">
            <a:noAutofit/>
          </a:bodyPr>
          <a:lstStyle/>
          <a:p>
            <a:pPr indent="0" lvl="0" marL="0" marR="0" rtl="0" algn="just">
              <a:lnSpc>
                <a:spcPct val="120000"/>
              </a:lnSpc>
              <a:spcBef>
                <a:spcPts val="0"/>
              </a:spcBef>
              <a:spcAft>
                <a:spcPts val="0"/>
              </a:spcAft>
              <a:buClr>
                <a:srgbClr val="FFFFFF"/>
              </a:buClr>
              <a:buSzPts val="2500"/>
              <a:buFont typeface="Poppins"/>
              <a:buNone/>
            </a:pPr>
            <a:r>
              <a:rPr b="0" i="0" lang="en-US" sz="2500" u="none" cap="none" strike="noStrike">
                <a:solidFill>
                  <a:srgbClr val="FFFFFF"/>
                </a:solidFill>
                <a:latin typeface="Poppins"/>
                <a:ea typeface="Poppins"/>
                <a:cs typeface="Poppins"/>
                <a:sym typeface="Poppins"/>
              </a:rPr>
              <a:t>Tickets will start at $20 and will entitle all attendees to discounts on great digital product selections. Profits will be utilized for the office renovation and system upgrade of Feeding America Foundation.</a:t>
            </a:r>
            <a:endParaRPr/>
          </a:p>
        </p:txBody>
      </p:sp>
      <p:sp>
        <p:nvSpPr>
          <p:cNvPr id="125" name="Google Shape;125;p18"/>
          <p:cNvSpPr/>
          <p:nvPr/>
        </p:nvSpPr>
        <p:spPr>
          <a:xfrm>
            <a:off x="1528056" y="1464569"/>
            <a:ext cx="5844293" cy="1461939"/>
          </a:xfrm>
          <a:prstGeom prst="rect">
            <a:avLst/>
          </a:prstGeom>
          <a:noFill/>
          <a:ln>
            <a:noFill/>
          </a:ln>
        </p:spPr>
        <p:txBody>
          <a:bodyPr anchorCtr="0" anchor="ctr" bIns="50800" lIns="50800" spcFirstLastPara="1" rIns="50800" wrap="square" tIns="50800">
            <a:noAutofit/>
          </a:bodyPr>
          <a:lstStyle/>
          <a:p>
            <a:pPr indent="0" lvl="0" marL="0" marR="0" rtl="0" algn="l">
              <a:lnSpc>
                <a:spcPct val="104000"/>
              </a:lnSpc>
              <a:spcBef>
                <a:spcPts val="0"/>
              </a:spcBef>
              <a:spcAft>
                <a:spcPts val="0"/>
              </a:spcAft>
              <a:buClr>
                <a:srgbClr val="6FFDEA"/>
              </a:buClr>
              <a:buSzPts val="5000"/>
              <a:buFont typeface="Poppins"/>
              <a:buNone/>
            </a:pPr>
            <a:r>
              <a:rPr b="1" i="0" lang="en-US" sz="5000" u="none" cap="none" strike="noStrike">
                <a:solidFill>
                  <a:srgbClr val="6FFDEA"/>
                </a:solidFill>
                <a:latin typeface="Poppins"/>
                <a:ea typeface="Poppins"/>
                <a:cs typeface="Poppins"/>
                <a:sym typeface="Poppins"/>
              </a:rPr>
              <a:t>All Around Digital Products</a:t>
            </a:r>
            <a:endParaRPr/>
          </a:p>
        </p:txBody>
      </p:sp>
      <p:sp>
        <p:nvSpPr>
          <p:cNvPr id="126" name="Google Shape;126;p18"/>
          <p:cNvSpPr/>
          <p:nvPr/>
        </p:nvSpPr>
        <p:spPr>
          <a:xfrm>
            <a:off x="1599052" y="4556574"/>
            <a:ext cx="944365" cy="177587"/>
          </a:xfrm>
          <a:prstGeom prst="rect">
            <a:avLst/>
          </a:prstGeom>
          <a:solidFill>
            <a:srgbClr val="6FFDEA"/>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127" name="Google Shape;127;p18"/>
          <p:cNvSpPr/>
          <p:nvPr/>
        </p:nvSpPr>
        <p:spPr>
          <a:xfrm>
            <a:off x="1537581" y="3083736"/>
            <a:ext cx="9634110" cy="916213"/>
          </a:xfrm>
          <a:prstGeom prst="rect">
            <a:avLst/>
          </a:prstGeom>
          <a:noFill/>
          <a:ln>
            <a:noFill/>
          </a:ln>
        </p:spPr>
        <p:txBody>
          <a:bodyPr anchorCtr="0" anchor="ctr" bIns="50800" lIns="50800" spcFirstLastPara="1" rIns="50800" wrap="square" tIns="50800">
            <a:noAutofit/>
          </a:bodyPr>
          <a:lstStyle/>
          <a:p>
            <a:pPr indent="0" lvl="0" marL="0" marR="0" rtl="0" algn="just">
              <a:lnSpc>
                <a:spcPct val="132000"/>
              </a:lnSpc>
              <a:spcBef>
                <a:spcPts val="0"/>
              </a:spcBef>
              <a:spcAft>
                <a:spcPts val="0"/>
              </a:spcAft>
              <a:buClr>
                <a:srgbClr val="FFFFFF"/>
              </a:buClr>
              <a:buSzPts val="2500"/>
              <a:buFont typeface="Poppins"/>
              <a:buNone/>
            </a:pPr>
            <a:r>
              <a:rPr b="0" i="0" lang="en-US" sz="2500" u="none" cap="none" strike="noStrike">
                <a:solidFill>
                  <a:srgbClr val="FFFFFF"/>
                </a:solidFill>
                <a:latin typeface="Poppins"/>
                <a:ea typeface="Poppins"/>
                <a:cs typeface="Poppins"/>
                <a:sym typeface="Poppins"/>
              </a:rPr>
              <a:t>Super Malls Grounds</a:t>
            </a:r>
            <a:endParaRPr/>
          </a:p>
          <a:p>
            <a:pPr indent="0" lvl="0" marL="0" marR="0" rtl="0" algn="just">
              <a:lnSpc>
                <a:spcPct val="132000"/>
              </a:lnSpc>
              <a:spcBef>
                <a:spcPts val="0"/>
              </a:spcBef>
              <a:spcAft>
                <a:spcPts val="0"/>
              </a:spcAft>
              <a:buClr>
                <a:srgbClr val="FFFFFF"/>
              </a:buClr>
              <a:buSzPts val="2500"/>
              <a:buFont typeface="Poppins"/>
              <a:buNone/>
            </a:pPr>
            <a:r>
              <a:rPr b="0" i="0" lang="en-US" sz="2500" u="none" cap="none" strike="noStrike">
                <a:solidFill>
                  <a:srgbClr val="FFFFFF"/>
                </a:solidFill>
                <a:latin typeface="Poppins"/>
                <a:ea typeface="Poppins"/>
                <a:cs typeface="Poppins"/>
                <a:sym typeface="Poppins"/>
              </a:rPr>
              <a:t>March 19, 2023 | 10am to 9pm</a:t>
            </a:r>
            <a:endParaRPr/>
          </a:p>
        </p:txBody>
      </p:sp>
      <p:pic>
        <p:nvPicPr>
          <p:cNvPr id="128" name="Google Shape;128;p18"/>
          <p:cNvPicPr preferRelativeResize="0"/>
          <p:nvPr/>
        </p:nvPicPr>
        <p:blipFill rotWithShape="1">
          <a:blip r:embed="rId3">
            <a:alphaModFix/>
          </a:blip>
          <a:srcRect b="12130" l="766" r="1065" t="5595"/>
          <a:stretch/>
        </p:blipFill>
        <p:spPr>
          <a:xfrm>
            <a:off x="1590476" y="6412167"/>
            <a:ext cx="10070407" cy="5626640"/>
          </a:xfrm>
          <a:prstGeom prst="rect">
            <a:avLst/>
          </a:prstGeom>
          <a:noFill/>
          <a:ln>
            <a:noFill/>
          </a:ln>
        </p:spPr>
      </p:pic>
      <p:sp>
        <p:nvSpPr>
          <p:cNvPr id="129" name="Google Shape;129;p18"/>
          <p:cNvSpPr/>
          <p:nvPr/>
        </p:nvSpPr>
        <p:spPr>
          <a:xfrm>
            <a:off x="10663138" y="-4511378"/>
            <a:ext cx="9109076" cy="9109076"/>
          </a:xfrm>
          <a:prstGeom prst="ellipse">
            <a:avLst/>
          </a:prstGeom>
          <a:noFill/>
          <a:ln cap="flat" cmpd="sng" w="190500">
            <a:solidFill>
              <a:srgbClr val="004C7F"/>
            </a:solidFill>
            <a:prstDash val="solid"/>
            <a:miter lim="400000"/>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130" name="Google Shape;130;p18"/>
          <p:cNvSpPr/>
          <p:nvPr/>
        </p:nvSpPr>
        <p:spPr>
          <a:xfrm>
            <a:off x="22043450" y="11278216"/>
            <a:ext cx="1507489" cy="1507488"/>
          </a:xfrm>
          <a:prstGeom prst="ellipse">
            <a:avLst/>
          </a:prstGeom>
          <a:noFill/>
          <a:ln cap="flat" cmpd="sng" w="190500">
            <a:solidFill>
              <a:srgbClr val="004C7F"/>
            </a:solidFill>
            <a:prstDash val="solid"/>
            <a:miter lim="400000"/>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131" name="Google Shape;131;p18"/>
          <p:cNvSpPr/>
          <p:nvPr/>
        </p:nvSpPr>
        <p:spPr>
          <a:xfrm>
            <a:off x="2667000" y="4559406"/>
            <a:ext cx="226815" cy="177588"/>
          </a:xfrm>
          <a:prstGeom prst="rect">
            <a:avLst/>
          </a:prstGeom>
          <a:solidFill>
            <a:srgbClr val="6FFDEA"/>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132" name="Google Shape;132;p18"/>
          <p:cNvSpPr/>
          <p:nvPr/>
        </p:nvSpPr>
        <p:spPr>
          <a:xfrm>
            <a:off x="3143250" y="4559406"/>
            <a:ext cx="46385" cy="177588"/>
          </a:xfrm>
          <a:prstGeom prst="rect">
            <a:avLst/>
          </a:prstGeom>
          <a:solidFill>
            <a:srgbClr val="6FFDEA"/>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2B104F"/>
        </a:solidFill>
      </p:bgPr>
    </p:bg>
    <p:spTree>
      <p:nvGrpSpPr>
        <p:cNvPr id="136" name="Shape 136"/>
        <p:cNvGrpSpPr/>
        <p:nvPr/>
      </p:nvGrpSpPr>
      <p:grpSpPr>
        <a:xfrm>
          <a:off x="0" y="0"/>
          <a:ext cx="0" cy="0"/>
          <a:chOff x="0" y="0"/>
          <a:chExt cx="0" cy="0"/>
        </a:xfrm>
      </p:grpSpPr>
      <p:sp>
        <p:nvSpPr>
          <p:cNvPr id="137" name="Google Shape;137;p19"/>
          <p:cNvSpPr/>
          <p:nvPr/>
        </p:nvSpPr>
        <p:spPr>
          <a:xfrm>
            <a:off x="8776580" y="9913621"/>
            <a:ext cx="14030592" cy="2270758"/>
          </a:xfrm>
          <a:prstGeom prst="rect">
            <a:avLst/>
          </a:prstGeom>
          <a:noFill/>
          <a:ln>
            <a:noFill/>
          </a:ln>
        </p:spPr>
        <p:txBody>
          <a:bodyPr anchorCtr="0" anchor="ctr" bIns="50800" lIns="50800" spcFirstLastPara="1" rIns="50800" wrap="square" tIns="50800">
            <a:noAutofit/>
          </a:bodyPr>
          <a:lstStyle/>
          <a:p>
            <a:pPr indent="0" lvl="0" marL="0" marR="0" rtl="0" algn="just">
              <a:lnSpc>
                <a:spcPct val="120000"/>
              </a:lnSpc>
              <a:spcBef>
                <a:spcPts val="0"/>
              </a:spcBef>
              <a:spcAft>
                <a:spcPts val="0"/>
              </a:spcAft>
              <a:buClr>
                <a:srgbClr val="FFFFFF"/>
              </a:buClr>
              <a:buSzPts val="2500"/>
              <a:buFont typeface="Poppins"/>
              <a:buNone/>
            </a:pPr>
            <a:r>
              <a:rPr b="0" i="0" lang="en-US" sz="2500" u="none" cap="none" strike="noStrike">
                <a:solidFill>
                  <a:srgbClr val="FFFFFF"/>
                </a:solidFill>
                <a:latin typeface="Poppins"/>
                <a:ea typeface="Poppins"/>
                <a:cs typeface="Poppins"/>
                <a:sym typeface="Poppins"/>
              </a:rPr>
              <a:t>Tickets will start at $10 and will entitle all attendees discounts as high as 50% off on selected digital marketing products and a free product consultation. 50% of total profits from the event will be used for the system upgrade and office renovation of Smartech Digital.</a:t>
            </a:r>
            <a:endParaRPr/>
          </a:p>
        </p:txBody>
      </p:sp>
      <p:sp>
        <p:nvSpPr>
          <p:cNvPr id="138" name="Google Shape;138;p19"/>
          <p:cNvSpPr/>
          <p:nvPr/>
        </p:nvSpPr>
        <p:spPr>
          <a:xfrm>
            <a:off x="1528057" y="1346544"/>
            <a:ext cx="5662582" cy="1697988"/>
          </a:xfrm>
          <a:prstGeom prst="rect">
            <a:avLst/>
          </a:prstGeom>
          <a:noFill/>
          <a:ln>
            <a:noFill/>
          </a:ln>
        </p:spPr>
        <p:txBody>
          <a:bodyPr anchorCtr="0" anchor="ctr" bIns="50800" lIns="50800" spcFirstLastPara="1" rIns="50800" wrap="square" tIns="50800">
            <a:noAutofit/>
          </a:bodyPr>
          <a:lstStyle/>
          <a:p>
            <a:pPr indent="0" lvl="0" marL="0" marR="0" rtl="0" algn="l">
              <a:lnSpc>
                <a:spcPct val="100000"/>
              </a:lnSpc>
              <a:spcBef>
                <a:spcPts val="0"/>
              </a:spcBef>
              <a:spcAft>
                <a:spcPts val="0"/>
              </a:spcAft>
              <a:buClr>
                <a:srgbClr val="6FFDEA"/>
              </a:buClr>
              <a:buSzPts val="5000"/>
              <a:buFont typeface="Poppins"/>
              <a:buNone/>
            </a:pPr>
            <a:r>
              <a:rPr b="1" i="0" lang="en-US" sz="5000" u="none" cap="none" strike="noStrike">
                <a:solidFill>
                  <a:srgbClr val="6FFDEA"/>
                </a:solidFill>
                <a:latin typeface="Poppins"/>
                <a:ea typeface="Poppins"/>
                <a:cs typeface="Poppins"/>
                <a:sym typeface="Poppins"/>
              </a:rPr>
              <a:t>Website</a:t>
            </a:r>
            <a:endParaRPr/>
          </a:p>
          <a:p>
            <a:pPr indent="0" lvl="0" marL="0" marR="0" rtl="0" algn="l">
              <a:lnSpc>
                <a:spcPct val="100000"/>
              </a:lnSpc>
              <a:spcBef>
                <a:spcPts val="0"/>
              </a:spcBef>
              <a:spcAft>
                <a:spcPts val="0"/>
              </a:spcAft>
              <a:buClr>
                <a:srgbClr val="6FFDEA"/>
              </a:buClr>
              <a:buSzPts val="5000"/>
              <a:buFont typeface="Poppins"/>
              <a:buNone/>
            </a:pPr>
            <a:r>
              <a:rPr b="1" i="0" lang="en-US" sz="5000" u="none" cap="none" strike="noStrike">
                <a:solidFill>
                  <a:srgbClr val="6FFDEA"/>
                </a:solidFill>
                <a:latin typeface="Poppins"/>
                <a:ea typeface="Poppins"/>
                <a:cs typeface="Poppins"/>
                <a:sym typeface="Poppins"/>
              </a:rPr>
              <a:t>Design Sale</a:t>
            </a:r>
            <a:endParaRPr/>
          </a:p>
        </p:txBody>
      </p:sp>
      <p:sp>
        <p:nvSpPr>
          <p:cNvPr id="139" name="Google Shape;139;p19"/>
          <p:cNvSpPr/>
          <p:nvPr/>
        </p:nvSpPr>
        <p:spPr>
          <a:xfrm>
            <a:off x="1599052" y="4556574"/>
            <a:ext cx="944365" cy="177587"/>
          </a:xfrm>
          <a:prstGeom prst="rect">
            <a:avLst/>
          </a:prstGeom>
          <a:solidFill>
            <a:srgbClr val="6FFDEA"/>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140" name="Google Shape;140;p19"/>
          <p:cNvSpPr/>
          <p:nvPr/>
        </p:nvSpPr>
        <p:spPr>
          <a:xfrm>
            <a:off x="1537581" y="3083736"/>
            <a:ext cx="9634110" cy="916213"/>
          </a:xfrm>
          <a:prstGeom prst="rect">
            <a:avLst/>
          </a:prstGeom>
          <a:noFill/>
          <a:ln>
            <a:noFill/>
          </a:ln>
        </p:spPr>
        <p:txBody>
          <a:bodyPr anchorCtr="0" anchor="ctr" bIns="50800" lIns="50800" spcFirstLastPara="1" rIns="50800" wrap="square" tIns="50800">
            <a:noAutofit/>
          </a:bodyPr>
          <a:lstStyle/>
          <a:p>
            <a:pPr indent="0" lvl="0" marL="0" marR="0" rtl="0" algn="just">
              <a:lnSpc>
                <a:spcPct val="132000"/>
              </a:lnSpc>
              <a:spcBef>
                <a:spcPts val="0"/>
              </a:spcBef>
              <a:spcAft>
                <a:spcPts val="0"/>
              </a:spcAft>
              <a:buClr>
                <a:srgbClr val="FFFFFF"/>
              </a:buClr>
              <a:buSzPts val="2500"/>
              <a:buFont typeface="Poppins"/>
              <a:buNone/>
            </a:pPr>
            <a:r>
              <a:rPr b="0" i="0" lang="en-US" sz="2500" u="none" cap="none" strike="noStrike">
                <a:solidFill>
                  <a:srgbClr val="FFFFFF"/>
                </a:solidFill>
                <a:latin typeface="Poppins"/>
                <a:ea typeface="Poppins"/>
                <a:cs typeface="Poppins"/>
                <a:sym typeface="Poppins"/>
              </a:rPr>
              <a:t>Ground Floor Malls</a:t>
            </a:r>
            <a:endParaRPr/>
          </a:p>
          <a:p>
            <a:pPr indent="0" lvl="0" marL="0" marR="0" rtl="0" algn="just">
              <a:lnSpc>
                <a:spcPct val="132000"/>
              </a:lnSpc>
              <a:spcBef>
                <a:spcPts val="0"/>
              </a:spcBef>
              <a:spcAft>
                <a:spcPts val="0"/>
              </a:spcAft>
              <a:buClr>
                <a:srgbClr val="FFFFFF"/>
              </a:buClr>
              <a:buSzPts val="2500"/>
              <a:buFont typeface="Poppins"/>
              <a:buNone/>
            </a:pPr>
            <a:r>
              <a:rPr b="0" i="0" lang="en-US" sz="2500" u="none" cap="none" strike="noStrike">
                <a:solidFill>
                  <a:srgbClr val="FFFFFF"/>
                </a:solidFill>
                <a:latin typeface="Poppins"/>
                <a:ea typeface="Poppins"/>
                <a:cs typeface="Poppins"/>
                <a:sym typeface="Poppins"/>
              </a:rPr>
              <a:t>March 17, 2023 | 10am to 9pm</a:t>
            </a:r>
            <a:endParaRPr/>
          </a:p>
        </p:txBody>
      </p:sp>
      <p:sp>
        <p:nvSpPr>
          <p:cNvPr id="141" name="Google Shape;141;p19"/>
          <p:cNvSpPr/>
          <p:nvPr/>
        </p:nvSpPr>
        <p:spPr>
          <a:xfrm>
            <a:off x="-3282483" y="7171601"/>
            <a:ext cx="9720717" cy="9720717"/>
          </a:xfrm>
          <a:prstGeom prst="ellipse">
            <a:avLst/>
          </a:prstGeom>
          <a:noFill/>
          <a:ln cap="flat" cmpd="sng" w="190500">
            <a:solidFill>
              <a:srgbClr val="004C7F"/>
            </a:solidFill>
            <a:prstDash val="solid"/>
            <a:miter lim="400000"/>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pic>
        <p:nvPicPr>
          <p:cNvPr id="142" name="Google Shape;142;p19"/>
          <p:cNvPicPr preferRelativeResize="0"/>
          <p:nvPr/>
        </p:nvPicPr>
        <p:blipFill rotWithShape="1">
          <a:blip r:embed="rId3">
            <a:alphaModFix/>
          </a:blip>
          <a:srcRect b="13024" l="2061" r="978" t="16917"/>
          <a:stretch/>
        </p:blipFill>
        <p:spPr>
          <a:xfrm>
            <a:off x="8788400" y="1599207"/>
            <a:ext cx="14030592" cy="6758428"/>
          </a:xfrm>
          <a:prstGeom prst="rect">
            <a:avLst/>
          </a:prstGeom>
          <a:noFill/>
          <a:ln>
            <a:noFill/>
          </a:ln>
        </p:spPr>
      </p:pic>
      <p:sp>
        <p:nvSpPr>
          <p:cNvPr id="143" name="Google Shape;143;p19"/>
          <p:cNvSpPr/>
          <p:nvPr/>
        </p:nvSpPr>
        <p:spPr>
          <a:xfrm>
            <a:off x="22050284" y="851999"/>
            <a:ext cx="1519221" cy="1519222"/>
          </a:xfrm>
          <a:prstGeom prst="ellipse">
            <a:avLst/>
          </a:prstGeom>
          <a:noFill/>
          <a:ln cap="flat" cmpd="sng" w="190500">
            <a:solidFill>
              <a:srgbClr val="004C7F"/>
            </a:solidFill>
            <a:prstDash val="solid"/>
            <a:miter lim="400000"/>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144" name="Google Shape;144;p19"/>
          <p:cNvSpPr/>
          <p:nvPr/>
        </p:nvSpPr>
        <p:spPr>
          <a:xfrm>
            <a:off x="2667000" y="4559406"/>
            <a:ext cx="226815" cy="177588"/>
          </a:xfrm>
          <a:prstGeom prst="rect">
            <a:avLst/>
          </a:prstGeom>
          <a:solidFill>
            <a:srgbClr val="6FFDEA"/>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145" name="Google Shape;145;p19"/>
          <p:cNvSpPr/>
          <p:nvPr/>
        </p:nvSpPr>
        <p:spPr>
          <a:xfrm>
            <a:off x="3143250" y="4559406"/>
            <a:ext cx="46385" cy="177588"/>
          </a:xfrm>
          <a:prstGeom prst="rect">
            <a:avLst/>
          </a:prstGeom>
          <a:solidFill>
            <a:srgbClr val="6FFDEA"/>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2B104F"/>
        </a:solidFill>
      </p:bgPr>
    </p:bg>
    <p:spTree>
      <p:nvGrpSpPr>
        <p:cNvPr id="149" name="Shape 149"/>
        <p:cNvGrpSpPr/>
        <p:nvPr/>
      </p:nvGrpSpPr>
      <p:grpSpPr>
        <a:xfrm>
          <a:off x="0" y="0"/>
          <a:ext cx="0" cy="0"/>
          <a:chOff x="0" y="0"/>
          <a:chExt cx="0" cy="0"/>
        </a:xfrm>
      </p:grpSpPr>
      <p:sp>
        <p:nvSpPr>
          <p:cNvPr id="150" name="Google Shape;150;p20"/>
          <p:cNvSpPr/>
          <p:nvPr/>
        </p:nvSpPr>
        <p:spPr>
          <a:xfrm>
            <a:off x="1562561" y="5664836"/>
            <a:ext cx="11801842" cy="2843528"/>
          </a:xfrm>
          <a:prstGeom prst="rect">
            <a:avLst/>
          </a:prstGeom>
          <a:noFill/>
          <a:ln>
            <a:noFill/>
          </a:ln>
        </p:spPr>
        <p:txBody>
          <a:bodyPr anchorCtr="0" anchor="ctr" bIns="50800" lIns="50800" spcFirstLastPara="1" rIns="50800" wrap="square" tIns="50800">
            <a:noAutofit/>
          </a:bodyPr>
          <a:lstStyle/>
          <a:p>
            <a:pPr indent="0" lvl="0" marL="0" marR="0" rtl="0" algn="just">
              <a:lnSpc>
                <a:spcPct val="120000"/>
              </a:lnSpc>
              <a:spcBef>
                <a:spcPts val="0"/>
              </a:spcBef>
              <a:spcAft>
                <a:spcPts val="0"/>
              </a:spcAft>
              <a:buClr>
                <a:srgbClr val="FFFFFF"/>
              </a:buClr>
              <a:buSzPts val="2500"/>
              <a:buFont typeface="Poppins"/>
              <a:buNone/>
            </a:pPr>
            <a:r>
              <a:rPr b="0" i="0" lang="en-US" sz="2500" u="none" cap="none" strike="noStrike">
                <a:solidFill>
                  <a:srgbClr val="FFFFFF"/>
                </a:solidFill>
                <a:latin typeface="Poppins"/>
                <a:ea typeface="Poppins"/>
                <a:cs typeface="Poppins"/>
                <a:sym typeface="Poppins"/>
              </a:rPr>
              <a:t>The agenda of this meeting is to discuss Smartech Digital’s currently handled products and performance. Additionally, this meeting will also allow discussion for the future plans and events aimed to boost the company’s profit, performance and marketing to people in the digital marketing industry.</a:t>
            </a:r>
            <a:endParaRPr/>
          </a:p>
        </p:txBody>
      </p:sp>
      <p:sp>
        <p:nvSpPr>
          <p:cNvPr id="151" name="Google Shape;151;p20"/>
          <p:cNvSpPr/>
          <p:nvPr/>
        </p:nvSpPr>
        <p:spPr>
          <a:xfrm>
            <a:off x="1528057" y="1346544"/>
            <a:ext cx="5662582" cy="1697988"/>
          </a:xfrm>
          <a:prstGeom prst="rect">
            <a:avLst/>
          </a:prstGeom>
          <a:noFill/>
          <a:ln>
            <a:noFill/>
          </a:ln>
        </p:spPr>
        <p:txBody>
          <a:bodyPr anchorCtr="0" anchor="ctr" bIns="50800" lIns="50800" spcFirstLastPara="1" rIns="50800" wrap="square" tIns="50800">
            <a:noAutofit/>
          </a:bodyPr>
          <a:lstStyle/>
          <a:p>
            <a:pPr indent="0" lvl="0" marL="0" marR="0" rtl="0" algn="l">
              <a:lnSpc>
                <a:spcPct val="100000"/>
              </a:lnSpc>
              <a:spcBef>
                <a:spcPts val="0"/>
              </a:spcBef>
              <a:spcAft>
                <a:spcPts val="0"/>
              </a:spcAft>
              <a:buClr>
                <a:srgbClr val="6FFDEA"/>
              </a:buClr>
              <a:buSzPts val="5000"/>
              <a:buFont typeface="Poppins"/>
              <a:buNone/>
            </a:pPr>
            <a:r>
              <a:rPr b="1" i="0" lang="en-US" sz="5000" u="none" cap="none" strike="noStrike">
                <a:solidFill>
                  <a:srgbClr val="6FFDEA"/>
                </a:solidFill>
                <a:latin typeface="Poppins"/>
                <a:ea typeface="Poppins"/>
                <a:cs typeface="Poppins"/>
                <a:sym typeface="Poppins"/>
              </a:rPr>
              <a:t>Quarterly</a:t>
            </a:r>
            <a:endParaRPr/>
          </a:p>
          <a:p>
            <a:pPr indent="0" lvl="0" marL="0" marR="0" rtl="0" algn="l">
              <a:lnSpc>
                <a:spcPct val="100000"/>
              </a:lnSpc>
              <a:spcBef>
                <a:spcPts val="0"/>
              </a:spcBef>
              <a:spcAft>
                <a:spcPts val="0"/>
              </a:spcAft>
              <a:buClr>
                <a:srgbClr val="6FFDEA"/>
              </a:buClr>
              <a:buSzPts val="5000"/>
              <a:buFont typeface="Poppins"/>
              <a:buNone/>
            </a:pPr>
            <a:r>
              <a:rPr b="1" i="0" lang="en-US" sz="5000" u="none" cap="none" strike="noStrike">
                <a:solidFill>
                  <a:srgbClr val="6FFDEA"/>
                </a:solidFill>
                <a:latin typeface="Poppins"/>
                <a:ea typeface="Poppins"/>
                <a:cs typeface="Poppins"/>
                <a:sym typeface="Poppins"/>
              </a:rPr>
              <a:t>Board Meeting</a:t>
            </a:r>
            <a:endParaRPr/>
          </a:p>
        </p:txBody>
      </p:sp>
      <p:sp>
        <p:nvSpPr>
          <p:cNvPr id="152" name="Google Shape;152;p20"/>
          <p:cNvSpPr/>
          <p:nvPr/>
        </p:nvSpPr>
        <p:spPr>
          <a:xfrm>
            <a:off x="1599052" y="4556574"/>
            <a:ext cx="944365" cy="177587"/>
          </a:xfrm>
          <a:prstGeom prst="rect">
            <a:avLst/>
          </a:prstGeom>
          <a:solidFill>
            <a:srgbClr val="6FFDEA"/>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153" name="Google Shape;153;p20"/>
          <p:cNvSpPr/>
          <p:nvPr/>
        </p:nvSpPr>
        <p:spPr>
          <a:xfrm>
            <a:off x="1537581" y="3083736"/>
            <a:ext cx="9634110" cy="916213"/>
          </a:xfrm>
          <a:prstGeom prst="rect">
            <a:avLst/>
          </a:prstGeom>
          <a:noFill/>
          <a:ln>
            <a:noFill/>
          </a:ln>
        </p:spPr>
        <p:txBody>
          <a:bodyPr anchorCtr="0" anchor="t" bIns="50800" lIns="50800" spcFirstLastPara="1" rIns="50800" wrap="square" tIns="50800">
            <a:noAutofit/>
          </a:bodyPr>
          <a:lstStyle/>
          <a:p>
            <a:pPr indent="0" lvl="0" marL="0" marR="0" rtl="0" algn="just">
              <a:lnSpc>
                <a:spcPct val="132000"/>
              </a:lnSpc>
              <a:spcBef>
                <a:spcPts val="0"/>
              </a:spcBef>
              <a:spcAft>
                <a:spcPts val="0"/>
              </a:spcAft>
              <a:buClr>
                <a:srgbClr val="FFFFFF"/>
              </a:buClr>
              <a:buSzPts val="2500"/>
              <a:buFont typeface="Poppins"/>
              <a:buNone/>
            </a:pPr>
            <a:r>
              <a:rPr b="0" i="0" lang="en-US" sz="2500" u="none" cap="none" strike="noStrike">
                <a:solidFill>
                  <a:srgbClr val="FFFFFF"/>
                </a:solidFill>
                <a:latin typeface="Poppins"/>
                <a:ea typeface="Poppins"/>
                <a:cs typeface="Poppins"/>
                <a:sym typeface="Poppins"/>
              </a:rPr>
              <a:t>Smartech Digital Conference Room</a:t>
            </a:r>
            <a:endParaRPr/>
          </a:p>
          <a:p>
            <a:pPr indent="0" lvl="0" marL="0" marR="0" rtl="0" algn="just">
              <a:lnSpc>
                <a:spcPct val="132000"/>
              </a:lnSpc>
              <a:spcBef>
                <a:spcPts val="0"/>
              </a:spcBef>
              <a:spcAft>
                <a:spcPts val="0"/>
              </a:spcAft>
              <a:buClr>
                <a:srgbClr val="FFFFFF"/>
              </a:buClr>
              <a:buSzPts val="2500"/>
              <a:buFont typeface="Poppins"/>
              <a:buNone/>
            </a:pPr>
            <a:r>
              <a:rPr b="0" i="0" lang="en-US" sz="2500" u="none" cap="none" strike="noStrike">
                <a:solidFill>
                  <a:srgbClr val="FFFFFF"/>
                </a:solidFill>
                <a:latin typeface="Poppins"/>
                <a:ea typeface="Poppins"/>
                <a:cs typeface="Poppins"/>
                <a:sym typeface="Poppins"/>
              </a:rPr>
              <a:t>January 10, 2020 | 12pm to 6pm</a:t>
            </a:r>
            <a:endParaRPr/>
          </a:p>
        </p:txBody>
      </p:sp>
      <p:pic>
        <p:nvPicPr>
          <p:cNvPr id="154" name="Google Shape;154;p20"/>
          <p:cNvPicPr preferRelativeResize="0"/>
          <p:nvPr/>
        </p:nvPicPr>
        <p:blipFill rotWithShape="1">
          <a:blip r:embed="rId3">
            <a:alphaModFix/>
          </a:blip>
          <a:srcRect b="194" l="14581" r="33402" t="842"/>
          <a:stretch/>
        </p:blipFill>
        <p:spPr>
          <a:xfrm>
            <a:off x="15443200" y="1608782"/>
            <a:ext cx="7357468" cy="10498436"/>
          </a:xfrm>
          <a:prstGeom prst="rect">
            <a:avLst/>
          </a:prstGeom>
          <a:noFill/>
          <a:ln>
            <a:noFill/>
          </a:ln>
        </p:spPr>
      </p:pic>
      <p:sp>
        <p:nvSpPr>
          <p:cNvPr id="155" name="Google Shape;155;p20"/>
          <p:cNvSpPr/>
          <p:nvPr/>
        </p:nvSpPr>
        <p:spPr>
          <a:xfrm>
            <a:off x="1673098" y="10226873"/>
            <a:ext cx="6994625" cy="6994625"/>
          </a:xfrm>
          <a:prstGeom prst="ellipse">
            <a:avLst/>
          </a:prstGeom>
          <a:noFill/>
          <a:ln cap="flat" cmpd="sng" w="190500">
            <a:solidFill>
              <a:srgbClr val="004C7F"/>
            </a:solidFill>
            <a:prstDash val="solid"/>
            <a:miter lim="400000"/>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156" name="Google Shape;156;p20"/>
          <p:cNvSpPr/>
          <p:nvPr/>
        </p:nvSpPr>
        <p:spPr>
          <a:xfrm>
            <a:off x="10489653" y="784344"/>
            <a:ext cx="1654532" cy="1654532"/>
          </a:xfrm>
          <a:prstGeom prst="ellipse">
            <a:avLst/>
          </a:prstGeom>
          <a:noFill/>
          <a:ln cap="flat" cmpd="sng" w="190500">
            <a:solidFill>
              <a:srgbClr val="004C7F"/>
            </a:solidFill>
            <a:prstDash val="solid"/>
            <a:miter lim="400000"/>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157" name="Google Shape;157;p20"/>
          <p:cNvSpPr/>
          <p:nvPr/>
        </p:nvSpPr>
        <p:spPr>
          <a:xfrm>
            <a:off x="2667000" y="4559406"/>
            <a:ext cx="226815" cy="177588"/>
          </a:xfrm>
          <a:prstGeom prst="rect">
            <a:avLst/>
          </a:prstGeom>
          <a:solidFill>
            <a:srgbClr val="6FFDEA"/>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158" name="Google Shape;158;p20"/>
          <p:cNvSpPr/>
          <p:nvPr/>
        </p:nvSpPr>
        <p:spPr>
          <a:xfrm>
            <a:off x="3143250" y="4559406"/>
            <a:ext cx="46385" cy="177588"/>
          </a:xfrm>
          <a:prstGeom prst="rect">
            <a:avLst/>
          </a:prstGeom>
          <a:solidFill>
            <a:srgbClr val="6FFDEA"/>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2B104F"/>
        </a:solidFill>
      </p:bgPr>
    </p:bg>
    <p:spTree>
      <p:nvGrpSpPr>
        <p:cNvPr id="162" name="Shape 162"/>
        <p:cNvGrpSpPr/>
        <p:nvPr/>
      </p:nvGrpSpPr>
      <p:grpSpPr>
        <a:xfrm>
          <a:off x="0" y="0"/>
          <a:ext cx="0" cy="0"/>
          <a:chOff x="0" y="0"/>
          <a:chExt cx="0" cy="0"/>
        </a:xfrm>
      </p:grpSpPr>
      <p:sp>
        <p:nvSpPr>
          <p:cNvPr id="163" name="Google Shape;163;p21"/>
          <p:cNvSpPr/>
          <p:nvPr/>
        </p:nvSpPr>
        <p:spPr>
          <a:xfrm>
            <a:off x="1564127" y="5374267"/>
            <a:ext cx="9733172" cy="6826249"/>
          </a:xfrm>
          <a:prstGeom prst="rect">
            <a:avLst/>
          </a:prstGeom>
          <a:noFill/>
          <a:ln>
            <a:noFill/>
          </a:ln>
        </p:spPr>
        <p:txBody>
          <a:bodyPr anchorCtr="0" anchor="ctr" bIns="50800" lIns="50800" spcFirstLastPara="1" rIns="50800" wrap="square" tIns="50800">
            <a:noAutofit/>
          </a:bodyPr>
          <a:lstStyle/>
          <a:p>
            <a:pPr indent="0" lvl="0" marL="0" marR="0" rtl="0" algn="just">
              <a:lnSpc>
                <a:spcPct val="100000"/>
              </a:lnSpc>
              <a:spcBef>
                <a:spcPts val="0"/>
              </a:spcBef>
              <a:spcAft>
                <a:spcPts val="0"/>
              </a:spcAft>
              <a:buClr>
                <a:srgbClr val="FFFFFF"/>
              </a:buClr>
              <a:buSzPts val="2500"/>
              <a:buFont typeface="Poppins"/>
              <a:buNone/>
            </a:pPr>
            <a:r>
              <a:rPr b="0" i="0" lang="en-US" sz="2500" u="none" cap="none" strike="noStrike">
                <a:solidFill>
                  <a:srgbClr val="FFFFFF"/>
                </a:solidFill>
                <a:latin typeface="Poppins"/>
                <a:ea typeface="Poppins"/>
                <a:cs typeface="Poppins"/>
                <a:sym typeface="Poppins"/>
              </a:rPr>
              <a:t>Smartech Digital was a small company started by Molly Que during 2003. Those years were dubbed as “the start of the computer age” since most companies were starting to use digital computers and digital based products as a source of profit and income during that time. Que saw this as an opportunity to provide businesses with digital marketing options to boost their company’s traction.</a:t>
            </a:r>
            <a:endParaRPr/>
          </a:p>
          <a:p>
            <a:pPr indent="0" lvl="0" marL="0" marR="0" rtl="0" algn="just">
              <a:lnSpc>
                <a:spcPct val="100000"/>
              </a:lnSpc>
              <a:spcBef>
                <a:spcPts val="0"/>
              </a:spcBef>
              <a:spcAft>
                <a:spcPts val="0"/>
              </a:spcAft>
              <a:buClr>
                <a:srgbClr val="FFFFFF"/>
              </a:buClr>
              <a:buSzPts val="3000"/>
              <a:buFont typeface="Poppins"/>
              <a:buNone/>
            </a:pPr>
            <a:r>
              <a:t/>
            </a:r>
            <a:endParaRPr b="1" i="0" sz="3000" u="none" cap="none" strike="noStrike">
              <a:solidFill>
                <a:srgbClr val="000000"/>
              </a:solidFill>
              <a:latin typeface="Helvetica Neue"/>
              <a:ea typeface="Helvetica Neue"/>
              <a:cs typeface="Helvetica Neue"/>
              <a:sym typeface="Helvetica Neue"/>
            </a:endParaRPr>
          </a:p>
          <a:p>
            <a:pPr indent="0" lvl="0" marL="0" marR="0" rtl="0" algn="just">
              <a:lnSpc>
                <a:spcPct val="100000"/>
              </a:lnSpc>
              <a:spcBef>
                <a:spcPts val="0"/>
              </a:spcBef>
              <a:spcAft>
                <a:spcPts val="0"/>
              </a:spcAft>
              <a:buClr>
                <a:srgbClr val="FFFFFF"/>
              </a:buClr>
              <a:buSzPts val="2500"/>
              <a:buFont typeface="Poppins"/>
              <a:buNone/>
            </a:pPr>
            <a:r>
              <a:rPr b="0" i="0" lang="en-US" sz="2500" u="none" cap="none" strike="noStrike">
                <a:solidFill>
                  <a:srgbClr val="FFFFFF"/>
                </a:solidFill>
                <a:latin typeface="Poppins"/>
                <a:ea typeface="Poppins"/>
                <a:cs typeface="Poppins"/>
                <a:sym typeface="Poppins"/>
              </a:rPr>
              <a:t>Today, Smartech DIgital is now approaching 15 years in the digital marketing industry and is planning to expand its name across the country. The company will forever be grateful for those challenges and problems occurred during its early years in the digital marketing industry since it helped the company grow stronger and wiser.</a:t>
            </a:r>
            <a:endParaRPr/>
          </a:p>
        </p:txBody>
      </p:sp>
      <p:sp>
        <p:nvSpPr>
          <p:cNvPr id="164" name="Google Shape;164;p21"/>
          <p:cNvSpPr/>
          <p:nvPr/>
        </p:nvSpPr>
        <p:spPr>
          <a:xfrm>
            <a:off x="1561093" y="1316548"/>
            <a:ext cx="6903034" cy="1257296"/>
          </a:xfrm>
          <a:prstGeom prst="rect">
            <a:avLst/>
          </a:prstGeom>
          <a:noFill/>
          <a:ln>
            <a:noFill/>
          </a:ln>
        </p:spPr>
        <p:txBody>
          <a:bodyPr anchorCtr="0" anchor="ctr" bIns="0" lIns="0" spcFirstLastPara="1" rIns="0" wrap="square" tIns="0">
            <a:noAutofit/>
          </a:bodyPr>
          <a:lstStyle/>
          <a:p>
            <a:pPr indent="0" lvl="0" marL="0" marR="0" rtl="0" algn="l">
              <a:lnSpc>
                <a:spcPct val="90000"/>
              </a:lnSpc>
              <a:spcBef>
                <a:spcPts val="0"/>
              </a:spcBef>
              <a:spcAft>
                <a:spcPts val="0"/>
              </a:spcAft>
              <a:buClr>
                <a:srgbClr val="FFFFFF"/>
              </a:buClr>
              <a:buSzPts val="7000"/>
              <a:buFont typeface="Poppins"/>
              <a:buNone/>
            </a:pPr>
            <a:r>
              <a:rPr b="1" i="0" lang="en-US" sz="7000" u="none" cap="none" strike="noStrike">
                <a:solidFill>
                  <a:srgbClr val="FFFFFF"/>
                </a:solidFill>
                <a:latin typeface="Poppins"/>
                <a:ea typeface="Poppins"/>
                <a:cs typeface="Poppins"/>
                <a:sym typeface="Poppins"/>
              </a:rPr>
              <a:t>History</a:t>
            </a:r>
            <a:endParaRPr/>
          </a:p>
        </p:txBody>
      </p:sp>
      <p:sp>
        <p:nvSpPr>
          <p:cNvPr id="165" name="Google Shape;165;p21"/>
          <p:cNvSpPr/>
          <p:nvPr/>
        </p:nvSpPr>
        <p:spPr>
          <a:xfrm>
            <a:off x="1599052" y="4532590"/>
            <a:ext cx="944365" cy="177588"/>
          </a:xfrm>
          <a:prstGeom prst="rect">
            <a:avLst/>
          </a:prstGeom>
          <a:solidFill>
            <a:srgbClr val="6FFDEA"/>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166" name="Google Shape;166;p21"/>
          <p:cNvSpPr/>
          <p:nvPr/>
        </p:nvSpPr>
        <p:spPr>
          <a:xfrm>
            <a:off x="2667000" y="4535422"/>
            <a:ext cx="226815" cy="177588"/>
          </a:xfrm>
          <a:prstGeom prst="rect">
            <a:avLst/>
          </a:prstGeom>
          <a:solidFill>
            <a:srgbClr val="6FFDEA"/>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167" name="Google Shape;167;p21"/>
          <p:cNvSpPr/>
          <p:nvPr/>
        </p:nvSpPr>
        <p:spPr>
          <a:xfrm>
            <a:off x="3143250" y="4535422"/>
            <a:ext cx="46385" cy="177588"/>
          </a:xfrm>
          <a:prstGeom prst="rect">
            <a:avLst/>
          </a:prstGeom>
          <a:solidFill>
            <a:srgbClr val="6FFDEA"/>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pic>
        <p:nvPicPr>
          <p:cNvPr id="168" name="Google Shape;168;p21"/>
          <p:cNvPicPr preferRelativeResize="0"/>
          <p:nvPr/>
        </p:nvPicPr>
        <p:blipFill rotWithShape="1">
          <a:blip r:embed="rId3">
            <a:alphaModFix/>
          </a:blip>
          <a:srcRect b="0" l="39358" r="18584" t="0"/>
          <a:stretch/>
        </p:blipFill>
        <p:spPr>
          <a:xfrm>
            <a:off x="14129494" y="-1"/>
            <a:ext cx="8685312" cy="13716001"/>
          </a:xfrm>
          <a:prstGeom prst="rect">
            <a:avLst/>
          </a:prstGeom>
          <a:noFill/>
          <a:ln>
            <a:noFill/>
          </a:ln>
        </p:spPr>
      </p:pic>
      <p:sp>
        <p:nvSpPr>
          <p:cNvPr id="169" name="Google Shape;169;p21"/>
          <p:cNvSpPr/>
          <p:nvPr/>
        </p:nvSpPr>
        <p:spPr>
          <a:xfrm>
            <a:off x="19351498" y="10226873"/>
            <a:ext cx="6994625" cy="6994625"/>
          </a:xfrm>
          <a:prstGeom prst="ellipse">
            <a:avLst/>
          </a:prstGeom>
          <a:noFill/>
          <a:ln cap="flat" cmpd="sng" w="190500">
            <a:solidFill>
              <a:srgbClr val="004C7F"/>
            </a:solidFill>
            <a:prstDash val="solid"/>
            <a:miter lim="400000"/>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170" name="Google Shape;170;p21"/>
          <p:cNvSpPr/>
          <p:nvPr/>
        </p:nvSpPr>
        <p:spPr>
          <a:xfrm>
            <a:off x="10149742" y="464542"/>
            <a:ext cx="2294137" cy="2294137"/>
          </a:xfrm>
          <a:prstGeom prst="ellipse">
            <a:avLst/>
          </a:prstGeom>
          <a:noFill/>
          <a:ln cap="flat" cmpd="sng" w="190500">
            <a:solidFill>
              <a:srgbClr val="004C7F"/>
            </a:solidFill>
            <a:prstDash val="solid"/>
            <a:miter lim="400000"/>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2B104F"/>
        </a:solidFill>
      </p:bgPr>
    </p:bg>
    <p:spTree>
      <p:nvGrpSpPr>
        <p:cNvPr id="174" name="Shape 174"/>
        <p:cNvGrpSpPr/>
        <p:nvPr/>
      </p:nvGrpSpPr>
      <p:grpSpPr>
        <a:xfrm>
          <a:off x="0" y="0"/>
          <a:ext cx="0" cy="0"/>
          <a:chOff x="0" y="0"/>
          <a:chExt cx="0" cy="0"/>
        </a:xfrm>
      </p:grpSpPr>
      <p:sp>
        <p:nvSpPr>
          <p:cNvPr id="175" name="Google Shape;175;p22"/>
          <p:cNvSpPr/>
          <p:nvPr/>
        </p:nvSpPr>
        <p:spPr>
          <a:xfrm>
            <a:off x="10300581" y="7473710"/>
            <a:ext cx="10483423" cy="2034537"/>
          </a:xfrm>
          <a:prstGeom prst="rect">
            <a:avLst/>
          </a:prstGeom>
          <a:noFill/>
          <a:ln>
            <a:noFill/>
          </a:ln>
        </p:spPr>
        <p:txBody>
          <a:bodyPr anchorCtr="0" anchor="ctr" bIns="50800" lIns="50800" spcFirstLastPara="1" rIns="50800" wrap="square" tIns="50800">
            <a:noAutofit/>
          </a:bodyPr>
          <a:lstStyle/>
          <a:p>
            <a:pPr indent="0" lvl="0" marL="0" marR="0" rtl="0" algn="just">
              <a:lnSpc>
                <a:spcPct val="120000"/>
              </a:lnSpc>
              <a:spcBef>
                <a:spcPts val="0"/>
              </a:spcBef>
              <a:spcAft>
                <a:spcPts val="0"/>
              </a:spcAft>
              <a:buClr>
                <a:srgbClr val="FFFFFF"/>
              </a:buClr>
              <a:buSzPts val="3000"/>
              <a:buFont typeface="Poppins"/>
              <a:buNone/>
            </a:pPr>
            <a:r>
              <a:rPr b="0" i="0" lang="en-US" sz="3000" u="none" cap="none" strike="noStrike">
                <a:solidFill>
                  <a:srgbClr val="FFFFFF"/>
                </a:solidFill>
                <a:latin typeface="Poppins"/>
                <a:ea typeface="Poppins"/>
                <a:cs typeface="Poppins"/>
                <a:sym typeface="Poppins"/>
              </a:rPr>
              <a:t>If you are looking for a company that can give you highly reliable digital marketing products, Smartech Digital can give you just that and morer.</a:t>
            </a:r>
            <a:endParaRPr/>
          </a:p>
        </p:txBody>
      </p:sp>
      <p:sp>
        <p:nvSpPr>
          <p:cNvPr id="176" name="Google Shape;176;p22"/>
          <p:cNvSpPr/>
          <p:nvPr/>
        </p:nvSpPr>
        <p:spPr>
          <a:xfrm>
            <a:off x="1561093" y="1289242"/>
            <a:ext cx="6903034" cy="2226308"/>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FFFFFF"/>
              </a:buClr>
              <a:buSzPts val="7000"/>
              <a:buFont typeface="Poppins"/>
              <a:buNone/>
            </a:pPr>
            <a:r>
              <a:rPr b="1" i="0" lang="en-US" sz="7000" u="none" cap="none" strike="noStrike">
                <a:solidFill>
                  <a:srgbClr val="FFFFFF"/>
                </a:solidFill>
                <a:latin typeface="Poppins"/>
                <a:ea typeface="Poppins"/>
                <a:cs typeface="Poppins"/>
                <a:sym typeface="Poppins"/>
              </a:rPr>
              <a:t>Testimonial</a:t>
            </a:r>
            <a:endParaRPr/>
          </a:p>
          <a:p>
            <a:pPr indent="0" lvl="0" marL="0" marR="0" rtl="0" algn="l">
              <a:lnSpc>
                <a:spcPct val="100000"/>
              </a:lnSpc>
              <a:spcBef>
                <a:spcPts val="0"/>
              </a:spcBef>
              <a:spcAft>
                <a:spcPts val="0"/>
              </a:spcAft>
              <a:buClr>
                <a:srgbClr val="FFFFFF"/>
              </a:buClr>
              <a:buSzPts val="7000"/>
              <a:buFont typeface="Poppins"/>
              <a:buNone/>
            </a:pPr>
            <a:r>
              <a:rPr b="1" i="0" lang="en-US" sz="7000" u="none" cap="none" strike="noStrike">
                <a:solidFill>
                  <a:srgbClr val="FFFFFF"/>
                </a:solidFill>
                <a:latin typeface="Poppins"/>
                <a:ea typeface="Poppins"/>
                <a:cs typeface="Poppins"/>
                <a:sym typeface="Poppins"/>
              </a:rPr>
              <a:t>From Guest</a:t>
            </a:r>
            <a:endParaRPr/>
          </a:p>
        </p:txBody>
      </p:sp>
      <p:sp>
        <p:nvSpPr>
          <p:cNvPr id="177" name="Google Shape;177;p22"/>
          <p:cNvSpPr/>
          <p:nvPr/>
        </p:nvSpPr>
        <p:spPr>
          <a:xfrm>
            <a:off x="10318639" y="9970529"/>
            <a:ext cx="10447307" cy="647699"/>
          </a:xfrm>
          <a:prstGeom prst="rect">
            <a:avLst/>
          </a:prstGeom>
          <a:noFill/>
          <a:ln>
            <a:noFill/>
          </a:ln>
        </p:spPr>
        <p:txBody>
          <a:bodyPr anchorCtr="0" anchor="ctr" bIns="50800" lIns="50800" spcFirstLastPara="1" rIns="50800" wrap="square" tIns="50800">
            <a:noAutofit/>
          </a:bodyPr>
          <a:lstStyle/>
          <a:p>
            <a:pPr indent="0" lvl="0" marL="0" marR="0" rtl="0" algn="r">
              <a:lnSpc>
                <a:spcPct val="120000"/>
              </a:lnSpc>
              <a:spcBef>
                <a:spcPts val="0"/>
              </a:spcBef>
              <a:spcAft>
                <a:spcPts val="0"/>
              </a:spcAft>
              <a:buClr>
                <a:srgbClr val="FFFFFF"/>
              </a:buClr>
              <a:buSzPts val="3000"/>
              <a:buFont typeface="Poppins"/>
              <a:buNone/>
            </a:pPr>
            <a:r>
              <a:rPr b="0" i="0" lang="en-US" sz="3000" u="none" cap="none" strike="noStrike">
                <a:solidFill>
                  <a:srgbClr val="FFFFFF"/>
                </a:solidFill>
                <a:latin typeface="Poppins"/>
                <a:ea typeface="Poppins"/>
                <a:cs typeface="Poppins"/>
                <a:sym typeface="Poppins"/>
              </a:rPr>
              <a:t>-Steve Browen, 22, Tech Columnist</a:t>
            </a:r>
            <a:endParaRPr/>
          </a:p>
        </p:txBody>
      </p:sp>
      <p:sp>
        <p:nvSpPr>
          <p:cNvPr id="178" name="Google Shape;178;p22"/>
          <p:cNvSpPr/>
          <p:nvPr/>
        </p:nvSpPr>
        <p:spPr>
          <a:xfrm>
            <a:off x="10231173" y="5372278"/>
            <a:ext cx="3911799" cy="3657586"/>
          </a:xfrm>
          <a:prstGeom prst="rect">
            <a:avLst/>
          </a:prstGeom>
          <a:noFill/>
          <a:ln>
            <a:noFill/>
          </a:ln>
        </p:spPr>
        <p:txBody>
          <a:bodyPr anchorCtr="0" anchor="ctr" bIns="50800" lIns="50800" spcFirstLastPara="1" rIns="50800" wrap="square" tIns="50800">
            <a:noAutofit/>
          </a:bodyPr>
          <a:lstStyle/>
          <a:p>
            <a:pPr indent="0" lvl="0" marL="0" marR="0" rtl="0" algn="l">
              <a:lnSpc>
                <a:spcPct val="130000"/>
              </a:lnSpc>
              <a:spcBef>
                <a:spcPts val="0"/>
              </a:spcBef>
              <a:spcAft>
                <a:spcPts val="0"/>
              </a:spcAft>
              <a:buClr>
                <a:srgbClr val="6FFDEA"/>
              </a:buClr>
              <a:buSzPts val="20000"/>
              <a:buFont typeface="Poppins"/>
              <a:buNone/>
            </a:pPr>
            <a:r>
              <a:rPr b="1" i="0" lang="en-US" sz="20000" u="none" cap="none" strike="noStrike">
                <a:solidFill>
                  <a:srgbClr val="6FFDEA"/>
                </a:solidFill>
                <a:latin typeface="Poppins"/>
                <a:ea typeface="Poppins"/>
                <a:cs typeface="Poppins"/>
                <a:sym typeface="Poppins"/>
              </a:rPr>
              <a:t>“</a:t>
            </a:r>
            <a:endParaRPr/>
          </a:p>
        </p:txBody>
      </p:sp>
      <p:pic>
        <p:nvPicPr>
          <p:cNvPr id="179" name="Google Shape;179;p22"/>
          <p:cNvPicPr preferRelativeResize="0"/>
          <p:nvPr/>
        </p:nvPicPr>
        <p:blipFill rotWithShape="1">
          <a:blip r:embed="rId3">
            <a:alphaModFix/>
          </a:blip>
          <a:srcRect b="213" l="27381" r="26572" t="15340"/>
          <a:stretch/>
        </p:blipFill>
        <p:spPr>
          <a:xfrm>
            <a:off x="1574800" y="4813733"/>
            <a:ext cx="5776417" cy="7252876"/>
          </a:xfrm>
          <a:prstGeom prst="rect">
            <a:avLst/>
          </a:prstGeom>
          <a:noFill/>
          <a:ln>
            <a:noFill/>
          </a:ln>
        </p:spPr>
      </p:pic>
      <p:sp>
        <p:nvSpPr>
          <p:cNvPr id="180" name="Google Shape;180;p22"/>
          <p:cNvSpPr/>
          <p:nvPr/>
        </p:nvSpPr>
        <p:spPr>
          <a:xfrm>
            <a:off x="13965138" y="-5143760"/>
            <a:ext cx="10292923" cy="10292923"/>
          </a:xfrm>
          <a:prstGeom prst="ellipse">
            <a:avLst/>
          </a:prstGeom>
          <a:noFill/>
          <a:ln cap="flat" cmpd="sng" w="190500">
            <a:solidFill>
              <a:srgbClr val="004C7F"/>
            </a:solidFill>
            <a:prstDash val="solid"/>
            <a:miter lim="400000"/>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181" name="Google Shape;181;p22"/>
          <p:cNvSpPr/>
          <p:nvPr/>
        </p:nvSpPr>
        <p:spPr>
          <a:xfrm>
            <a:off x="6705962" y="11409328"/>
            <a:ext cx="1270665" cy="1270664"/>
          </a:xfrm>
          <a:prstGeom prst="ellipse">
            <a:avLst/>
          </a:prstGeom>
          <a:noFill/>
          <a:ln cap="flat" cmpd="sng" w="190500">
            <a:solidFill>
              <a:srgbClr val="004C7F"/>
            </a:solidFill>
            <a:prstDash val="solid"/>
            <a:miter lim="400000"/>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182" name="Google Shape;182;p22"/>
          <p:cNvSpPr/>
          <p:nvPr/>
        </p:nvSpPr>
        <p:spPr>
          <a:xfrm>
            <a:off x="10349352" y="1616650"/>
            <a:ext cx="944365" cy="177588"/>
          </a:xfrm>
          <a:prstGeom prst="rect">
            <a:avLst/>
          </a:prstGeom>
          <a:solidFill>
            <a:srgbClr val="6FFDEA"/>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183" name="Google Shape;183;p22"/>
          <p:cNvSpPr/>
          <p:nvPr/>
        </p:nvSpPr>
        <p:spPr>
          <a:xfrm>
            <a:off x="11417299" y="1619482"/>
            <a:ext cx="226816" cy="177588"/>
          </a:xfrm>
          <a:prstGeom prst="rect">
            <a:avLst/>
          </a:prstGeom>
          <a:solidFill>
            <a:srgbClr val="6FFDEA"/>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184" name="Google Shape;184;p22"/>
          <p:cNvSpPr/>
          <p:nvPr/>
        </p:nvSpPr>
        <p:spPr>
          <a:xfrm>
            <a:off x="11893549" y="1619482"/>
            <a:ext cx="46386" cy="177588"/>
          </a:xfrm>
          <a:prstGeom prst="rect">
            <a:avLst/>
          </a:prstGeom>
          <a:solidFill>
            <a:srgbClr val="6FFDEA"/>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Tree>
  </p:cSld>
  <p:clrMapOvr>
    <a:masterClrMapping/>
  </p:clrMapOvr>
</p:sld>
</file>

<file path=ppt/theme/theme1.xml><?xml version="1.0" encoding="utf-8"?>
<a:theme xmlns:a="http://schemas.openxmlformats.org/drawingml/2006/main" xmlns:r="http://schemas.openxmlformats.org/officeDocument/2006/relationships"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