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0"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Lst>
  <p:sldSz cy="13716000" cx="24384000"/>
  <p:notesSz cx="6858000" cy="9144000"/>
  <p:embeddedFontLst>
    <p:embeddedFont>
      <p:font typeface="Poppins"/>
      <p:bold r:id="rId20"/>
      <p:boldItalic r:id="rId21"/>
    </p:embeddedFont>
    <p:embeddedFont>
      <p:font typeface="Poppins Light"/>
      <p:regular r:id="rId22"/>
      <p:bold r:id="rId23"/>
      <p:italic r:id="rId24"/>
      <p:boldItalic r:id="rId25"/>
    </p:embeddedFont>
    <p:embeddedFont>
      <p:font typeface="Roboto Condensed"/>
      <p:regular r:id="rId26"/>
      <p:bold r:id="rId27"/>
      <p:italic r:id="rId28"/>
      <p:boldItalic r:id="rId29"/>
    </p:embeddedFont>
    <p:embeddedFont>
      <p:font typeface="Helvetica Neue"/>
      <p:regular r:id="rId30"/>
      <p:bold r:id="rId31"/>
      <p:italic r:id="rId32"/>
      <p:boldItalic r:id="rId33"/>
    </p:embeddedFont>
    <p:embeddedFont>
      <p:font typeface="Poppins SemiBold"/>
      <p:regular r:id="rId34"/>
      <p:bold r:id="rId35"/>
      <p:italic r:id="rId36"/>
      <p:boldItalic r:id="rId37"/>
    </p:embeddedFont>
    <p:embeddedFont>
      <p:font typeface="Helvetica Neue Light"/>
      <p:regular r:id="rId38"/>
      <p:bold r:id="rId39"/>
      <p:italic r:id="rId40"/>
      <p:boldItalic r:id="rId41"/>
    </p:embeddedFont>
    <p:embeddedFont>
      <p:font typeface="Poppins ExtraBold"/>
      <p:bold r:id="rId42"/>
      <p:boldItalic r:id="rId43"/>
    </p:embeddedFont>
    <p:embeddedFont>
      <p:font typeface="Poppins ExtraLight"/>
      <p:regular r:id="rId44"/>
      <p:bold r:id="rId45"/>
      <p:italic r:id="rId46"/>
      <p:boldItalic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font" Target="fonts/HelveticaNeueLight-italic.fntdata"/><Relationship Id="rId20" Type="http://schemas.openxmlformats.org/officeDocument/2006/relationships/font" Target="fonts/Poppins-bold.fntdata"/><Relationship Id="rId42" Type="http://schemas.openxmlformats.org/officeDocument/2006/relationships/font" Target="fonts/PoppinsExtraBold-bold.fntdata"/><Relationship Id="rId41" Type="http://schemas.openxmlformats.org/officeDocument/2006/relationships/font" Target="fonts/HelveticaNeueLight-boldItalic.fntdata"/><Relationship Id="rId22" Type="http://schemas.openxmlformats.org/officeDocument/2006/relationships/font" Target="fonts/PoppinsLight-regular.fntdata"/><Relationship Id="rId44" Type="http://schemas.openxmlformats.org/officeDocument/2006/relationships/font" Target="fonts/PoppinsExtraLight-regular.fntdata"/><Relationship Id="rId21" Type="http://schemas.openxmlformats.org/officeDocument/2006/relationships/font" Target="fonts/Poppins-boldItalic.fntdata"/><Relationship Id="rId43" Type="http://schemas.openxmlformats.org/officeDocument/2006/relationships/font" Target="fonts/PoppinsExtraBold-boldItalic.fntdata"/><Relationship Id="rId24" Type="http://schemas.openxmlformats.org/officeDocument/2006/relationships/font" Target="fonts/PoppinsLight-italic.fntdata"/><Relationship Id="rId46" Type="http://schemas.openxmlformats.org/officeDocument/2006/relationships/font" Target="fonts/PoppinsExtraLight-italic.fntdata"/><Relationship Id="rId23" Type="http://schemas.openxmlformats.org/officeDocument/2006/relationships/font" Target="fonts/PoppinsLight-bold.fntdata"/><Relationship Id="rId45" Type="http://schemas.openxmlformats.org/officeDocument/2006/relationships/font" Target="fonts/PoppinsExtraLight-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RobotoCondensed-regular.fntdata"/><Relationship Id="rId25" Type="http://schemas.openxmlformats.org/officeDocument/2006/relationships/font" Target="fonts/PoppinsLight-boldItalic.fntdata"/><Relationship Id="rId47" Type="http://schemas.openxmlformats.org/officeDocument/2006/relationships/font" Target="fonts/PoppinsExtraLight-boldItalic.fntdata"/><Relationship Id="rId28" Type="http://schemas.openxmlformats.org/officeDocument/2006/relationships/font" Target="fonts/RobotoCondensed-italic.fntdata"/><Relationship Id="rId27" Type="http://schemas.openxmlformats.org/officeDocument/2006/relationships/font" Target="fonts/RobotoCondensed-bold.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RobotoCondensed-boldItalic.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HelveticaNeue-bold.fntdata"/><Relationship Id="rId30" Type="http://schemas.openxmlformats.org/officeDocument/2006/relationships/font" Target="fonts/HelveticaNeue-regular.fntdata"/><Relationship Id="rId11" Type="http://schemas.openxmlformats.org/officeDocument/2006/relationships/slide" Target="slides/slide7.xml"/><Relationship Id="rId33" Type="http://schemas.openxmlformats.org/officeDocument/2006/relationships/font" Target="fonts/HelveticaNeue-boldItalic.fntdata"/><Relationship Id="rId10" Type="http://schemas.openxmlformats.org/officeDocument/2006/relationships/slide" Target="slides/slide6.xml"/><Relationship Id="rId32" Type="http://schemas.openxmlformats.org/officeDocument/2006/relationships/font" Target="fonts/HelveticaNeue-italic.fntdata"/><Relationship Id="rId13" Type="http://schemas.openxmlformats.org/officeDocument/2006/relationships/slide" Target="slides/slide9.xml"/><Relationship Id="rId35" Type="http://schemas.openxmlformats.org/officeDocument/2006/relationships/font" Target="fonts/PoppinsSemiBold-bold.fntdata"/><Relationship Id="rId12" Type="http://schemas.openxmlformats.org/officeDocument/2006/relationships/slide" Target="slides/slide8.xml"/><Relationship Id="rId34" Type="http://schemas.openxmlformats.org/officeDocument/2006/relationships/font" Target="fonts/PoppinsSemiBold-regular.fntdata"/><Relationship Id="rId15" Type="http://schemas.openxmlformats.org/officeDocument/2006/relationships/slide" Target="slides/slide11.xml"/><Relationship Id="rId37" Type="http://schemas.openxmlformats.org/officeDocument/2006/relationships/font" Target="fonts/PoppinsSemiBold-boldItalic.fntdata"/><Relationship Id="rId14" Type="http://schemas.openxmlformats.org/officeDocument/2006/relationships/slide" Target="slides/slide10.xml"/><Relationship Id="rId36" Type="http://schemas.openxmlformats.org/officeDocument/2006/relationships/font" Target="fonts/PoppinsSemiBold-italic.fntdata"/><Relationship Id="rId17" Type="http://schemas.openxmlformats.org/officeDocument/2006/relationships/slide" Target="slides/slide13.xml"/><Relationship Id="rId39" Type="http://schemas.openxmlformats.org/officeDocument/2006/relationships/font" Target="fonts/HelveticaNeueLight-bold.fntdata"/><Relationship Id="rId16" Type="http://schemas.openxmlformats.org/officeDocument/2006/relationships/slide" Target="slides/slide12.xml"/><Relationship Id="rId38" Type="http://schemas.openxmlformats.org/officeDocument/2006/relationships/font" Target="fonts/HelveticaNeueLight-regular.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1pPr>
            <a:lvl2pPr indent="-228600" lvl="1" marL="914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2pPr>
            <a:lvl3pPr indent="-228600" lvl="2" marL="1371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3pPr>
            <a:lvl4pPr indent="-228600" lvl="3" marL="1828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4pPr>
            <a:lvl5pPr indent="-228600" lvl="4" marL="22860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5pPr>
            <a:lvl6pPr indent="-228600" lvl="5" marL="2743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6pPr>
            <a:lvl7pPr indent="-228600" lvl="6" marL="3200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7pPr>
            <a:lvl8pPr indent="-228600" lvl="7" marL="3657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8pPr>
            <a:lvl9pPr indent="-228600" lvl="8" marL="4114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 name="Shape 55"/>
        <p:cNvGrpSpPr/>
        <p:nvPr/>
      </p:nvGrpSpPr>
      <p:grpSpPr>
        <a:xfrm>
          <a:off x="0" y="0"/>
          <a:ext cx="0" cy="0"/>
          <a:chOff x="0" y="0"/>
          <a:chExt cx="0" cy="0"/>
        </a:xfrm>
      </p:grpSpPr>
      <p:sp>
        <p:nvSpPr>
          <p:cNvPr id="56" name="Google Shape;56;p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 name="Google Shape;57;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 name="Shape 155"/>
        <p:cNvGrpSpPr/>
        <p:nvPr/>
      </p:nvGrpSpPr>
      <p:grpSpPr>
        <a:xfrm>
          <a:off x="0" y="0"/>
          <a:ext cx="0" cy="0"/>
          <a:chOff x="0" y="0"/>
          <a:chExt cx="0" cy="0"/>
        </a:xfrm>
      </p:grpSpPr>
      <p:sp>
        <p:nvSpPr>
          <p:cNvPr id="156" name="Google Shape;156;p1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7" name="Google Shape;157;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4" name="Shape 164"/>
        <p:cNvGrpSpPr/>
        <p:nvPr/>
      </p:nvGrpSpPr>
      <p:grpSpPr>
        <a:xfrm>
          <a:off x="0" y="0"/>
          <a:ext cx="0" cy="0"/>
          <a:chOff x="0" y="0"/>
          <a:chExt cx="0" cy="0"/>
        </a:xfrm>
      </p:grpSpPr>
      <p:sp>
        <p:nvSpPr>
          <p:cNvPr id="165" name="Google Shape;165;p1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6" name="Google Shape;166;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7" name="Shape 177"/>
        <p:cNvGrpSpPr/>
        <p:nvPr/>
      </p:nvGrpSpPr>
      <p:grpSpPr>
        <a:xfrm>
          <a:off x="0" y="0"/>
          <a:ext cx="0" cy="0"/>
          <a:chOff x="0" y="0"/>
          <a:chExt cx="0" cy="0"/>
        </a:xfrm>
      </p:grpSpPr>
      <p:sp>
        <p:nvSpPr>
          <p:cNvPr id="178" name="Google Shape;178;p1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9" name="Google Shape;179;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 name="Shape 195"/>
        <p:cNvGrpSpPr/>
        <p:nvPr/>
      </p:nvGrpSpPr>
      <p:grpSpPr>
        <a:xfrm>
          <a:off x="0" y="0"/>
          <a:ext cx="0" cy="0"/>
          <a:chOff x="0" y="0"/>
          <a:chExt cx="0" cy="0"/>
        </a:xfrm>
      </p:grpSpPr>
      <p:sp>
        <p:nvSpPr>
          <p:cNvPr id="196" name="Google Shape;196;p1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7" name="Google Shape;197;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6" name="Shape 206"/>
        <p:cNvGrpSpPr/>
        <p:nvPr/>
      </p:nvGrpSpPr>
      <p:grpSpPr>
        <a:xfrm>
          <a:off x="0" y="0"/>
          <a:ext cx="0" cy="0"/>
          <a:chOff x="0" y="0"/>
          <a:chExt cx="0" cy="0"/>
        </a:xfrm>
      </p:grpSpPr>
      <p:sp>
        <p:nvSpPr>
          <p:cNvPr id="207" name="Google Shape;207;p1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8" name="Google Shape;208;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2" name="Shape 222"/>
        <p:cNvGrpSpPr/>
        <p:nvPr/>
      </p:nvGrpSpPr>
      <p:grpSpPr>
        <a:xfrm>
          <a:off x="0" y="0"/>
          <a:ext cx="0" cy="0"/>
          <a:chOff x="0" y="0"/>
          <a:chExt cx="0" cy="0"/>
        </a:xfrm>
      </p:grpSpPr>
      <p:sp>
        <p:nvSpPr>
          <p:cNvPr id="223" name="Google Shape;223;p1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4" name="Google Shape;224;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 name="Shape 67"/>
        <p:cNvGrpSpPr/>
        <p:nvPr/>
      </p:nvGrpSpPr>
      <p:grpSpPr>
        <a:xfrm>
          <a:off x="0" y="0"/>
          <a:ext cx="0" cy="0"/>
          <a:chOff x="0" y="0"/>
          <a:chExt cx="0" cy="0"/>
        </a:xfrm>
      </p:grpSpPr>
      <p:sp>
        <p:nvSpPr>
          <p:cNvPr id="68" name="Google Shape;68;p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 name="Google Shape;69;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 name="Shape 80"/>
        <p:cNvGrpSpPr/>
        <p:nvPr/>
      </p:nvGrpSpPr>
      <p:grpSpPr>
        <a:xfrm>
          <a:off x="0" y="0"/>
          <a:ext cx="0" cy="0"/>
          <a:chOff x="0" y="0"/>
          <a:chExt cx="0" cy="0"/>
        </a:xfrm>
      </p:grpSpPr>
      <p:sp>
        <p:nvSpPr>
          <p:cNvPr id="81" name="Google Shape;81;p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 name="Google Shape;82;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6" name="Shape 96"/>
        <p:cNvGrpSpPr/>
        <p:nvPr/>
      </p:nvGrpSpPr>
      <p:grpSpPr>
        <a:xfrm>
          <a:off x="0" y="0"/>
          <a:ext cx="0" cy="0"/>
          <a:chOff x="0" y="0"/>
          <a:chExt cx="0" cy="0"/>
        </a:xfrm>
      </p:grpSpPr>
      <p:sp>
        <p:nvSpPr>
          <p:cNvPr id="97" name="Google Shape;97;p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 name="Google Shape;98;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 name="Shape 105"/>
        <p:cNvGrpSpPr/>
        <p:nvPr/>
      </p:nvGrpSpPr>
      <p:grpSpPr>
        <a:xfrm>
          <a:off x="0" y="0"/>
          <a:ext cx="0" cy="0"/>
          <a:chOff x="0" y="0"/>
          <a:chExt cx="0" cy="0"/>
        </a:xfrm>
      </p:grpSpPr>
      <p:sp>
        <p:nvSpPr>
          <p:cNvPr id="106" name="Google Shape;106;p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 name="Google Shape;107;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 name="Shape 116"/>
        <p:cNvGrpSpPr/>
        <p:nvPr/>
      </p:nvGrpSpPr>
      <p:grpSpPr>
        <a:xfrm>
          <a:off x="0" y="0"/>
          <a:ext cx="0" cy="0"/>
          <a:chOff x="0" y="0"/>
          <a:chExt cx="0" cy="0"/>
        </a:xfrm>
      </p:grpSpPr>
      <p:sp>
        <p:nvSpPr>
          <p:cNvPr id="117" name="Google Shape;117;p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 name="Google Shape;118;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7" name="Shape 127"/>
        <p:cNvGrpSpPr/>
        <p:nvPr/>
      </p:nvGrpSpPr>
      <p:grpSpPr>
        <a:xfrm>
          <a:off x="0" y="0"/>
          <a:ext cx="0" cy="0"/>
          <a:chOff x="0" y="0"/>
          <a:chExt cx="0" cy="0"/>
        </a:xfrm>
      </p:grpSpPr>
      <p:sp>
        <p:nvSpPr>
          <p:cNvPr id="128" name="Google Shape;128;p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9" name="Google Shape;129;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8" name="Shape 138"/>
        <p:cNvGrpSpPr/>
        <p:nvPr/>
      </p:nvGrpSpPr>
      <p:grpSpPr>
        <a:xfrm>
          <a:off x="0" y="0"/>
          <a:ext cx="0" cy="0"/>
          <a:chOff x="0" y="0"/>
          <a:chExt cx="0" cy="0"/>
        </a:xfrm>
      </p:grpSpPr>
      <p:sp>
        <p:nvSpPr>
          <p:cNvPr id="139" name="Google Shape;139;p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0" name="Google Shape;140;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6" name="Shape 146"/>
        <p:cNvGrpSpPr/>
        <p:nvPr/>
      </p:nvGrpSpPr>
      <p:grpSpPr>
        <a:xfrm>
          <a:off x="0" y="0"/>
          <a:ext cx="0" cy="0"/>
          <a:chOff x="0" y="0"/>
          <a:chExt cx="0" cy="0"/>
        </a:xfrm>
      </p:grpSpPr>
      <p:sp>
        <p:nvSpPr>
          <p:cNvPr id="147" name="Google Shape;147;p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8" name="Google Shape;148;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type="tx">
  <p:cSld name="TITLE_AND_BODY">
    <p:spTree>
      <p:nvGrpSpPr>
        <p:cNvPr id="9" name="Shape 9"/>
        <p:cNvGrpSpPr/>
        <p:nvPr/>
      </p:nvGrpSpPr>
      <p:grpSpPr>
        <a:xfrm>
          <a:off x="0" y="0"/>
          <a:ext cx="0" cy="0"/>
          <a:chOff x="0" y="0"/>
          <a:chExt cx="0" cy="0"/>
        </a:xfrm>
      </p:grpSpPr>
      <p:sp>
        <p:nvSpPr>
          <p:cNvPr id="10" name="Google Shape;10;p2"/>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1" name="Google Shape;11;p2"/>
          <p:cNvSpPr txBox="1"/>
          <p:nvPr>
            <p:ph idx="1" type="body"/>
          </p:nvPr>
        </p:nvSpPr>
        <p:spPr>
          <a:xfrm>
            <a:off x="1689100" y="3149600"/>
            <a:ext cx="21005799" cy="9296400"/>
          </a:xfrm>
          <a:prstGeom prst="rect">
            <a:avLst/>
          </a:prstGeom>
          <a:noFill/>
          <a:ln>
            <a:noFill/>
          </a:ln>
        </p:spPr>
        <p:txBody>
          <a:bodyPr anchorCtr="0" anchor="ctr" bIns="50800" lIns="50800" spcFirstLastPara="1" rIns="50800" wrap="square" tIns="50800">
            <a:noAutofit/>
          </a:bodyPr>
          <a:lstStyle>
            <a:lvl1pPr indent="-609600" lvl="0" marL="457200" algn="l">
              <a:lnSpc>
                <a:spcPct val="100000"/>
              </a:lnSpc>
              <a:spcBef>
                <a:spcPts val="5900"/>
              </a:spcBef>
              <a:spcAft>
                <a:spcPts val="0"/>
              </a:spcAft>
              <a:buClr>
                <a:srgbClr val="000000"/>
              </a:buClr>
              <a:buSzPts val="6000"/>
              <a:buFont typeface="Helvetica Neue"/>
              <a:buChar char="•"/>
              <a:defRPr sz="4800"/>
            </a:lvl1pPr>
            <a:lvl2pPr indent="-609600" lvl="1" marL="914400" algn="l">
              <a:lnSpc>
                <a:spcPct val="100000"/>
              </a:lnSpc>
              <a:spcBef>
                <a:spcPts val="5900"/>
              </a:spcBef>
              <a:spcAft>
                <a:spcPts val="0"/>
              </a:spcAft>
              <a:buClr>
                <a:srgbClr val="000000"/>
              </a:buClr>
              <a:buSzPts val="6000"/>
              <a:buFont typeface="Helvetica Neue"/>
              <a:buChar char="•"/>
              <a:defRPr sz="4800"/>
            </a:lvl2pPr>
            <a:lvl3pPr indent="-609600" lvl="2" marL="1371600" algn="l">
              <a:lnSpc>
                <a:spcPct val="100000"/>
              </a:lnSpc>
              <a:spcBef>
                <a:spcPts val="5900"/>
              </a:spcBef>
              <a:spcAft>
                <a:spcPts val="0"/>
              </a:spcAft>
              <a:buClr>
                <a:srgbClr val="000000"/>
              </a:buClr>
              <a:buSzPts val="6000"/>
              <a:buFont typeface="Helvetica Neue"/>
              <a:buChar char="•"/>
              <a:defRPr sz="4800"/>
            </a:lvl3pPr>
            <a:lvl4pPr indent="-609600" lvl="3" marL="1828800" algn="l">
              <a:lnSpc>
                <a:spcPct val="100000"/>
              </a:lnSpc>
              <a:spcBef>
                <a:spcPts val="5900"/>
              </a:spcBef>
              <a:spcAft>
                <a:spcPts val="0"/>
              </a:spcAft>
              <a:buClr>
                <a:srgbClr val="000000"/>
              </a:buClr>
              <a:buSzPts val="6000"/>
              <a:buFont typeface="Helvetica Neue"/>
              <a:buChar char="•"/>
              <a:defRPr sz="4800"/>
            </a:lvl4pPr>
            <a:lvl5pPr indent="-609600" lvl="4" marL="2286000" algn="l">
              <a:lnSpc>
                <a:spcPct val="100000"/>
              </a:lnSpc>
              <a:spcBef>
                <a:spcPts val="5900"/>
              </a:spcBef>
              <a:spcAft>
                <a:spcPts val="0"/>
              </a:spcAft>
              <a:buClr>
                <a:srgbClr val="000000"/>
              </a:buClr>
              <a:buSzPts val="6000"/>
              <a:buFont typeface="Helvetica Neue"/>
              <a:buChar char="•"/>
              <a:defRPr sz="48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12" name="Google Shape;12;p2"/>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Quote">
    <p:spTree>
      <p:nvGrpSpPr>
        <p:cNvPr id="46" name="Shape 46"/>
        <p:cNvGrpSpPr/>
        <p:nvPr/>
      </p:nvGrpSpPr>
      <p:grpSpPr>
        <a:xfrm>
          <a:off x="0" y="0"/>
          <a:ext cx="0" cy="0"/>
          <a:chOff x="0" y="0"/>
          <a:chExt cx="0" cy="0"/>
        </a:xfrm>
      </p:grpSpPr>
      <p:sp>
        <p:nvSpPr>
          <p:cNvPr id="47" name="Google Shape;47;p11"/>
          <p:cNvSpPr txBox="1"/>
          <p:nvPr>
            <p:ph idx="1" type="body"/>
          </p:nvPr>
        </p:nvSpPr>
        <p:spPr>
          <a:xfrm>
            <a:off x="2387600" y="8953500"/>
            <a:ext cx="19621500" cy="585521"/>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3200"/>
              <a:buFont typeface="Helvetica Neue"/>
              <a:buNone/>
              <a:defRPr i="1" sz="3200"/>
            </a:lvl1pPr>
            <a:lvl2pPr indent="-371475" lvl="1" marL="914400" algn="l">
              <a:lnSpc>
                <a:spcPct val="100000"/>
              </a:lnSpc>
              <a:spcBef>
                <a:spcPts val="5900"/>
              </a:spcBef>
              <a:spcAft>
                <a:spcPts val="0"/>
              </a:spcAft>
              <a:buClr>
                <a:srgbClr val="000000"/>
              </a:buClr>
              <a:buSzPts val="2250"/>
              <a:buChar char="•"/>
              <a:defRPr/>
            </a:lvl2pPr>
            <a:lvl3pPr indent="-371475" lvl="2" marL="1371600" algn="l">
              <a:lnSpc>
                <a:spcPct val="100000"/>
              </a:lnSpc>
              <a:spcBef>
                <a:spcPts val="5900"/>
              </a:spcBef>
              <a:spcAft>
                <a:spcPts val="0"/>
              </a:spcAft>
              <a:buClr>
                <a:srgbClr val="000000"/>
              </a:buClr>
              <a:buSzPts val="2250"/>
              <a:buChar char="•"/>
              <a:defRPr/>
            </a:lvl3pPr>
            <a:lvl4pPr indent="-371475" lvl="3" marL="1828800" algn="l">
              <a:lnSpc>
                <a:spcPct val="100000"/>
              </a:lnSpc>
              <a:spcBef>
                <a:spcPts val="5900"/>
              </a:spcBef>
              <a:spcAft>
                <a:spcPts val="0"/>
              </a:spcAft>
              <a:buClr>
                <a:srgbClr val="000000"/>
              </a:buClr>
              <a:buSzPts val="2250"/>
              <a:buChar char="•"/>
              <a:defRPr/>
            </a:lvl4pPr>
            <a:lvl5pPr indent="-371475" lvl="4" marL="2286000" algn="l">
              <a:lnSpc>
                <a:spcPct val="100000"/>
              </a:lnSpc>
              <a:spcBef>
                <a:spcPts val="5900"/>
              </a:spcBef>
              <a:spcAft>
                <a:spcPts val="0"/>
              </a:spcAft>
              <a:buClr>
                <a:srgbClr val="000000"/>
              </a:buClr>
              <a:buSzPts val="2250"/>
              <a:buChar char="•"/>
              <a:defRPr/>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48" name="Google Shape;48;p11"/>
          <p:cNvSpPr txBox="1"/>
          <p:nvPr>
            <p:ph idx="2" type="body"/>
          </p:nvPr>
        </p:nvSpPr>
        <p:spPr>
          <a:xfrm>
            <a:off x="2387600" y="6076950"/>
            <a:ext cx="19621500" cy="825500"/>
          </a:xfrm>
          <a:prstGeom prst="rect">
            <a:avLst/>
          </a:prstGeom>
          <a:noFill/>
          <a:ln>
            <a:noFill/>
          </a:ln>
        </p:spPr>
        <p:txBody>
          <a:bodyPr anchorCtr="0" anchor="ctr"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4800"/>
              <a:buFont typeface="Helvetica Neue"/>
              <a:buNone/>
              <a:defRPr sz="4800">
                <a:latin typeface="Helvetica Neue"/>
                <a:ea typeface="Helvetica Neue"/>
                <a:cs typeface="Helvetica Neue"/>
                <a:sym typeface="Helvetica Neue"/>
              </a:defRPr>
            </a:lvl1pPr>
            <a:lvl2pPr indent="-371475" lvl="1" marL="914400" algn="l">
              <a:lnSpc>
                <a:spcPct val="100000"/>
              </a:lnSpc>
              <a:spcBef>
                <a:spcPts val="5900"/>
              </a:spcBef>
              <a:spcAft>
                <a:spcPts val="0"/>
              </a:spcAft>
              <a:buClr>
                <a:srgbClr val="000000"/>
              </a:buClr>
              <a:buSzPts val="2250"/>
              <a:buChar char="•"/>
              <a:defRPr/>
            </a:lvl2pPr>
            <a:lvl3pPr indent="-371475" lvl="2" marL="1371600" algn="l">
              <a:lnSpc>
                <a:spcPct val="100000"/>
              </a:lnSpc>
              <a:spcBef>
                <a:spcPts val="5900"/>
              </a:spcBef>
              <a:spcAft>
                <a:spcPts val="0"/>
              </a:spcAft>
              <a:buClr>
                <a:srgbClr val="000000"/>
              </a:buClr>
              <a:buSzPts val="2250"/>
              <a:buChar char="•"/>
              <a:defRPr/>
            </a:lvl3pPr>
            <a:lvl4pPr indent="-371475" lvl="3" marL="1828800" algn="l">
              <a:lnSpc>
                <a:spcPct val="100000"/>
              </a:lnSpc>
              <a:spcBef>
                <a:spcPts val="5900"/>
              </a:spcBef>
              <a:spcAft>
                <a:spcPts val="0"/>
              </a:spcAft>
              <a:buClr>
                <a:srgbClr val="000000"/>
              </a:buClr>
              <a:buSzPts val="2250"/>
              <a:buChar char="•"/>
              <a:defRPr/>
            </a:lvl4pPr>
            <a:lvl5pPr indent="-371475" lvl="4" marL="2286000" algn="l">
              <a:lnSpc>
                <a:spcPct val="100000"/>
              </a:lnSpc>
              <a:spcBef>
                <a:spcPts val="5900"/>
              </a:spcBef>
              <a:spcAft>
                <a:spcPts val="0"/>
              </a:spcAft>
              <a:buClr>
                <a:srgbClr val="000000"/>
              </a:buClr>
              <a:buSzPts val="2250"/>
              <a:buChar char="•"/>
              <a:defRPr/>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49" name="Google Shape;49;p11"/>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p:cSld name="Photo">
    <p:spTree>
      <p:nvGrpSpPr>
        <p:cNvPr id="50" name="Shape 50"/>
        <p:cNvGrpSpPr/>
        <p:nvPr/>
      </p:nvGrpSpPr>
      <p:grpSpPr>
        <a:xfrm>
          <a:off x="0" y="0"/>
          <a:ext cx="0" cy="0"/>
          <a:chOff x="0" y="0"/>
          <a:chExt cx="0" cy="0"/>
        </a:xfrm>
      </p:grpSpPr>
      <p:sp>
        <p:nvSpPr>
          <p:cNvPr id="51" name="Google Shape;51;p12"/>
          <p:cNvSpPr/>
          <p:nvPr>
            <p:ph idx="2" type="pic"/>
          </p:nvPr>
        </p:nvSpPr>
        <p:spPr>
          <a:xfrm>
            <a:off x="0" y="0"/>
            <a:ext cx="24384001" cy="13716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52" name="Google Shape;52;p12"/>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p:cSld name="Blank">
    <p:spTree>
      <p:nvGrpSpPr>
        <p:cNvPr id="53" name="Shape 53"/>
        <p:cNvGrpSpPr/>
        <p:nvPr/>
      </p:nvGrpSpPr>
      <p:grpSpPr>
        <a:xfrm>
          <a:off x="0" y="0"/>
          <a:ext cx="0" cy="0"/>
          <a:chOff x="0" y="0"/>
          <a:chExt cx="0" cy="0"/>
        </a:xfrm>
      </p:grpSpPr>
      <p:sp>
        <p:nvSpPr>
          <p:cNvPr id="54" name="Google Shape;54;p13"/>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Subtitle" type="title">
  <p:cSld name="TITLE">
    <p:spTree>
      <p:nvGrpSpPr>
        <p:cNvPr id="13" name="Shape 13"/>
        <p:cNvGrpSpPr/>
        <p:nvPr/>
      </p:nvGrpSpPr>
      <p:grpSpPr>
        <a:xfrm>
          <a:off x="0" y="0"/>
          <a:ext cx="0" cy="0"/>
          <a:chOff x="0" y="0"/>
          <a:chExt cx="0" cy="0"/>
        </a:xfrm>
      </p:grpSpPr>
      <p:sp>
        <p:nvSpPr>
          <p:cNvPr id="14" name="Google Shape;14;p3"/>
          <p:cNvSpPr txBox="1"/>
          <p:nvPr>
            <p:ph type="title"/>
          </p:nvPr>
        </p:nvSpPr>
        <p:spPr>
          <a:xfrm>
            <a:off x="1778000" y="2298700"/>
            <a:ext cx="20828000" cy="46482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5" name="Google Shape;15;p3"/>
          <p:cNvSpPr txBox="1"/>
          <p:nvPr>
            <p:ph idx="1" type="body"/>
          </p:nvPr>
        </p:nvSpPr>
        <p:spPr>
          <a:xfrm>
            <a:off x="1778000" y="7073900"/>
            <a:ext cx="20828000" cy="1587500"/>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5400"/>
              <a:buFont typeface="Helvetica Neue"/>
              <a:buNone/>
              <a:defRPr sz="5400"/>
            </a:lvl1pPr>
            <a:lvl2pPr indent="-228600" lvl="1" marL="914400" algn="ctr">
              <a:lnSpc>
                <a:spcPct val="100000"/>
              </a:lnSpc>
              <a:spcBef>
                <a:spcPts val="0"/>
              </a:spcBef>
              <a:spcAft>
                <a:spcPts val="0"/>
              </a:spcAft>
              <a:buClr>
                <a:srgbClr val="000000"/>
              </a:buClr>
              <a:buSzPts val="5400"/>
              <a:buFont typeface="Helvetica Neue"/>
              <a:buNone/>
              <a:defRPr sz="5400"/>
            </a:lvl2pPr>
            <a:lvl3pPr indent="-228600" lvl="2" marL="1371600" algn="ctr">
              <a:lnSpc>
                <a:spcPct val="100000"/>
              </a:lnSpc>
              <a:spcBef>
                <a:spcPts val="0"/>
              </a:spcBef>
              <a:spcAft>
                <a:spcPts val="0"/>
              </a:spcAft>
              <a:buClr>
                <a:srgbClr val="000000"/>
              </a:buClr>
              <a:buSzPts val="5400"/>
              <a:buFont typeface="Helvetica Neue"/>
              <a:buNone/>
              <a:defRPr sz="5400"/>
            </a:lvl3pPr>
            <a:lvl4pPr indent="-228600" lvl="3" marL="1828800" algn="ctr">
              <a:lnSpc>
                <a:spcPct val="100000"/>
              </a:lnSpc>
              <a:spcBef>
                <a:spcPts val="0"/>
              </a:spcBef>
              <a:spcAft>
                <a:spcPts val="0"/>
              </a:spcAft>
              <a:buClr>
                <a:srgbClr val="000000"/>
              </a:buClr>
              <a:buSzPts val="5400"/>
              <a:buFont typeface="Helvetica Neue"/>
              <a:buNone/>
              <a:defRPr sz="5400"/>
            </a:lvl4pPr>
            <a:lvl5pPr indent="-228600" lvl="4" marL="2286000" algn="ctr">
              <a:lnSpc>
                <a:spcPct val="100000"/>
              </a:lnSpc>
              <a:spcBef>
                <a:spcPts val="0"/>
              </a:spcBef>
              <a:spcAft>
                <a:spcPts val="0"/>
              </a:spcAft>
              <a:buClr>
                <a:srgbClr val="000000"/>
              </a:buClr>
              <a:buSzPts val="5400"/>
              <a:buFont typeface="Helvetica Neue"/>
              <a:buNone/>
              <a:defRPr sz="54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16" name="Google Shape;16;p3"/>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Horizontal">
  <p:cSld name="Photo - Horizontal">
    <p:spTree>
      <p:nvGrpSpPr>
        <p:cNvPr id="17" name="Shape 17"/>
        <p:cNvGrpSpPr/>
        <p:nvPr/>
      </p:nvGrpSpPr>
      <p:grpSpPr>
        <a:xfrm>
          <a:off x="0" y="0"/>
          <a:ext cx="0" cy="0"/>
          <a:chOff x="0" y="0"/>
          <a:chExt cx="0" cy="0"/>
        </a:xfrm>
      </p:grpSpPr>
      <p:sp>
        <p:nvSpPr>
          <p:cNvPr id="18" name="Google Shape;18;p4"/>
          <p:cNvSpPr/>
          <p:nvPr>
            <p:ph idx="2" type="pic"/>
          </p:nvPr>
        </p:nvSpPr>
        <p:spPr>
          <a:xfrm>
            <a:off x="3125968" y="673100"/>
            <a:ext cx="18135601" cy="87376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19" name="Google Shape;19;p4"/>
          <p:cNvSpPr txBox="1"/>
          <p:nvPr>
            <p:ph type="title"/>
          </p:nvPr>
        </p:nvSpPr>
        <p:spPr>
          <a:xfrm>
            <a:off x="635000" y="9512300"/>
            <a:ext cx="23114000" cy="20066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0" name="Google Shape;20;p4"/>
          <p:cNvSpPr txBox="1"/>
          <p:nvPr>
            <p:ph idx="1" type="body"/>
          </p:nvPr>
        </p:nvSpPr>
        <p:spPr>
          <a:xfrm>
            <a:off x="635000" y="11442700"/>
            <a:ext cx="23114000" cy="1587500"/>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5400"/>
              <a:buFont typeface="Helvetica Neue"/>
              <a:buNone/>
              <a:defRPr sz="5400"/>
            </a:lvl1pPr>
            <a:lvl2pPr indent="-228600" lvl="1" marL="914400" algn="ctr">
              <a:lnSpc>
                <a:spcPct val="100000"/>
              </a:lnSpc>
              <a:spcBef>
                <a:spcPts val="0"/>
              </a:spcBef>
              <a:spcAft>
                <a:spcPts val="0"/>
              </a:spcAft>
              <a:buClr>
                <a:srgbClr val="000000"/>
              </a:buClr>
              <a:buSzPts val="5400"/>
              <a:buFont typeface="Helvetica Neue"/>
              <a:buNone/>
              <a:defRPr sz="5400"/>
            </a:lvl2pPr>
            <a:lvl3pPr indent="-228600" lvl="2" marL="1371600" algn="ctr">
              <a:lnSpc>
                <a:spcPct val="100000"/>
              </a:lnSpc>
              <a:spcBef>
                <a:spcPts val="0"/>
              </a:spcBef>
              <a:spcAft>
                <a:spcPts val="0"/>
              </a:spcAft>
              <a:buClr>
                <a:srgbClr val="000000"/>
              </a:buClr>
              <a:buSzPts val="5400"/>
              <a:buFont typeface="Helvetica Neue"/>
              <a:buNone/>
              <a:defRPr sz="5400"/>
            </a:lvl3pPr>
            <a:lvl4pPr indent="-228600" lvl="3" marL="1828800" algn="ctr">
              <a:lnSpc>
                <a:spcPct val="100000"/>
              </a:lnSpc>
              <a:spcBef>
                <a:spcPts val="0"/>
              </a:spcBef>
              <a:spcAft>
                <a:spcPts val="0"/>
              </a:spcAft>
              <a:buClr>
                <a:srgbClr val="000000"/>
              </a:buClr>
              <a:buSzPts val="5400"/>
              <a:buFont typeface="Helvetica Neue"/>
              <a:buNone/>
              <a:defRPr sz="5400"/>
            </a:lvl4pPr>
            <a:lvl5pPr indent="-228600" lvl="4" marL="2286000" algn="ctr">
              <a:lnSpc>
                <a:spcPct val="100000"/>
              </a:lnSpc>
              <a:spcBef>
                <a:spcPts val="0"/>
              </a:spcBef>
              <a:spcAft>
                <a:spcPts val="0"/>
              </a:spcAft>
              <a:buClr>
                <a:srgbClr val="000000"/>
              </a:buClr>
              <a:buSzPts val="5400"/>
              <a:buFont typeface="Helvetica Neue"/>
              <a:buNone/>
              <a:defRPr sz="54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21" name="Google Shape;21;p4"/>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Center">
  <p:cSld name="Title - Center">
    <p:spTree>
      <p:nvGrpSpPr>
        <p:cNvPr id="22" name="Shape 22"/>
        <p:cNvGrpSpPr/>
        <p:nvPr/>
      </p:nvGrpSpPr>
      <p:grpSpPr>
        <a:xfrm>
          <a:off x="0" y="0"/>
          <a:ext cx="0" cy="0"/>
          <a:chOff x="0" y="0"/>
          <a:chExt cx="0" cy="0"/>
        </a:xfrm>
      </p:grpSpPr>
      <p:sp>
        <p:nvSpPr>
          <p:cNvPr id="23" name="Google Shape;23;p5"/>
          <p:cNvSpPr txBox="1"/>
          <p:nvPr>
            <p:ph type="title"/>
          </p:nvPr>
        </p:nvSpPr>
        <p:spPr>
          <a:xfrm>
            <a:off x="1778000" y="4533900"/>
            <a:ext cx="20828000" cy="46482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4" name="Google Shape;24;p5"/>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Vertical">
  <p:cSld name="Photo - Vertical">
    <p:spTree>
      <p:nvGrpSpPr>
        <p:cNvPr id="25" name="Shape 25"/>
        <p:cNvGrpSpPr/>
        <p:nvPr/>
      </p:nvGrpSpPr>
      <p:grpSpPr>
        <a:xfrm>
          <a:off x="0" y="0"/>
          <a:ext cx="0" cy="0"/>
          <a:chOff x="0" y="0"/>
          <a:chExt cx="0" cy="0"/>
        </a:xfrm>
      </p:grpSpPr>
      <p:sp>
        <p:nvSpPr>
          <p:cNvPr id="26" name="Google Shape;26;p6"/>
          <p:cNvSpPr/>
          <p:nvPr>
            <p:ph idx="2" type="pic"/>
          </p:nvPr>
        </p:nvSpPr>
        <p:spPr>
          <a:xfrm>
            <a:off x="13165980" y="952500"/>
            <a:ext cx="9525001" cy="11468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27" name="Google Shape;27;p6"/>
          <p:cNvSpPr txBox="1"/>
          <p:nvPr>
            <p:ph type="title"/>
          </p:nvPr>
        </p:nvSpPr>
        <p:spPr>
          <a:xfrm>
            <a:off x="1651000" y="952500"/>
            <a:ext cx="10223500" cy="55499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8400"/>
              <a:buFont typeface="Helvetica Neue"/>
              <a:buNone/>
              <a:defRPr sz="8400"/>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8" name="Google Shape;28;p6"/>
          <p:cNvSpPr txBox="1"/>
          <p:nvPr>
            <p:ph idx="1" type="body"/>
          </p:nvPr>
        </p:nvSpPr>
        <p:spPr>
          <a:xfrm>
            <a:off x="1651000" y="6527800"/>
            <a:ext cx="10223500" cy="5727700"/>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5400"/>
              <a:buFont typeface="Helvetica Neue"/>
              <a:buNone/>
              <a:defRPr sz="5400"/>
            </a:lvl1pPr>
            <a:lvl2pPr indent="-228600" lvl="1" marL="914400" algn="ctr">
              <a:lnSpc>
                <a:spcPct val="100000"/>
              </a:lnSpc>
              <a:spcBef>
                <a:spcPts val="0"/>
              </a:spcBef>
              <a:spcAft>
                <a:spcPts val="0"/>
              </a:spcAft>
              <a:buClr>
                <a:srgbClr val="000000"/>
              </a:buClr>
              <a:buSzPts val="5400"/>
              <a:buFont typeface="Helvetica Neue"/>
              <a:buNone/>
              <a:defRPr sz="5400"/>
            </a:lvl2pPr>
            <a:lvl3pPr indent="-228600" lvl="2" marL="1371600" algn="ctr">
              <a:lnSpc>
                <a:spcPct val="100000"/>
              </a:lnSpc>
              <a:spcBef>
                <a:spcPts val="0"/>
              </a:spcBef>
              <a:spcAft>
                <a:spcPts val="0"/>
              </a:spcAft>
              <a:buClr>
                <a:srgbClr val="000000"/>
              </a:buClr>
              <a:buSzPts val="5400"/>
              <a:buFont typeface="Helvetica Neue"/>
              <a:buNone/>
              <a:defRPr sz="5400"/>
            </a:lvl3pPr>
            <a:lvl4pPr indent="-228600" lvl="3" marL="1828800" algn="ctr">
              <a:lnSpc>
                <a:spcPct val="100000"/>
              </a:lnSpc>
              <a:spcBef>
                <a:spcPts val="0"/>
              </a:spcBef>
              <a:spcAft>
                <a:spcPts val="0"/>
              </a:spcAft>
              <a:buClr>
                <a:srgbClr val="000000"/>
              </a:buClr>
              <a:buSzPts val="5400"/>
              <a:buFont typeface="Helvetica Neue"/>
              <a:buNone/>
              <a:defRPr sz="5400"/>
            </a:lvl4pPr>
            <a:lvl5pPr indent="-228600" lvl="4" marL="2286000" algn="ctr">
              <a:lnSpc>
                <a:spcPct val="100000"/>
              </a:lnSpc>
              <a:spcBef>
                <a:spcPts val="0"/>
              </a:spcBef>
              <a:spcAft>
                <a:spcPts val="0"/>
              </a:spcAft>
              <a:buClr>
                <a:srgbClr val="000000"/>
              </a:buClr>
              <a:buSzPts val="5400"/>
              <a:buFont typeface="Helvetica Neue"/>
              <a:buNone/>
              <a:defRPr sz="54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29" name="Google Shape;29;p6"/>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Top">
  <p:cSld name="Title - Top">
    <p:spTree>
      <p:nvGrpSpPr>
        <p:cNvPr id="30" name="Shape 30"/>
        <p:cNvGrpSpPr/>
        <p:nvPr/>
      </p:nvGrpSpPr>
      <p:grpSpPr>
        <a:xfrm>
          <a:off x="0" y="0"/>
          <a:ext cx="0" cy="0"/>
          <a:chOff x="0" y="0"/>
          <a:chExt cx="0" cy="0"/>
        </a:xfrm>
      </p:grpSpPr>
      <p:sp>
        <p:nvSpPr>
          <p:cNvPr id="31" name="Google Shape;31;p7"/>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2" name="Google Shape;32;p7"/>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Bullets &amp; Photo">
  <p:cSld name="Title, Bullets &amp; Photo">
    <p:spTree>
      <p:nvGrpSpPr>
        <p:cNvPr id="33" name="Shape 33"/>
        <p:cNvGrpSpPr/>
        <p:nvPr/>
      </p:nvGrpSpPr>
      <p:grpSpPr>
        <a:xfrm>
          <a:off x="0" y="0"/>
          <a:ext cx="0" cy="0"/>
          <a:chOff x="0" y="0"/>
          <a:chExt cx="0" cy="0"/>
        </a:xfrm>
      </p:grpSpPr>
      <p:sp>
        <p:nvSpPr>
          <p:cNvPr id="34" name="Google Shape;34;p8"/>
          <p:cNvSpPr/>
          <p:nvPr>
            <p:ph idx="2" type="pic"/>
          </p:nvPr>
        </p:nvSpPr>
        <p:spPr>
          <a:xfrm>
            <a:off x="13169900" y="3149600"/>
            <a:ext cx="9525000" cy="92964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35" name="Google Shape;35;p8"/>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6" name="Google Shape;36;p8"/>
          <p:cNvSpPr txBox="1"/>
          <p:nvPr>
            <p:ph idx="1" type="body"/>
          </p:nvPr>
        </p:nvSpPr>
        <p:spPr>
          <a:xfrm>
            <a:off x="1689100" y="3149600"/>
            <a:ext cx="10223500" cy="9296400"/>
          </a:xfrm>
          <a:prstGeom prst="rect">
            <a:avLst/>
          </a:prstGeom>
          <a:noFill/>
          <a:ln>
            <a:noFill/>
          </a:ln>
        </p:spPr>
        <p:txBody>
          <a:bodyPr anchorCtr="0" anchor="ctr" bIns="50800" lIns="50800" spcFirstLastPara="1" rIns="50800" wrap="square" tIns="50800">
            <a:noAutofit/>
          </a:bodyPr>
          <a:lstStyle>
            <a:lvl1pPr indent="-530225" lvl="0" marL="457200" algn="l">
              <a:lnSpc>
                <a:spcPct val="100000"/>
              </a:lnSpc>
              <a:spcBef>
                <a:spcPts val="4500"/>
              </a:spcBef>
              <a:spcAft>
                <a:spcPts val="0"/>
              </a:spcAft>
              <a:buClr>
                <a:srgbClr val="000000"/>
              </a:buClr>
              <a:buSzPts val="4750"/>
              <a:buFont typeface="Helvetica Neue"/>
              <a:buChar char="•"/>
              <a:defRPr sz="3800"/>
            </a:lvl1pPr>
            <a:lvl2pPr indent="-530225" lvl="1" marL="914400" algn="l">
              <a:lnSpc>
                <a:spcPct val="100000"/>
              </a:lnSpc>
              <a:spcBef>
                <a:spcPts val="4500"/>
              </a:spcBef>
              <a:spcAft>
                <a:spcPts val="0"/>
              </a:spcAft>
              <a:buClr>
                <a:srgbClr val="000000"/>
              </a:buClr>
              <a:buSzPts val="4750"/>
              <a:buFont typeface="Helvetica Neue"/>
              <a:buChar char="•"/>
              <a:defRPr sz="3800"/>
            </a:lvl2pPr>
            <a:lvl3pPr indent="-530225" lvl="2" marL="1371600" algn="l">
              <a:lnSpc>
                <a:spcPct val="100000"/>
              </a:lnSpc>
              <a:spcBef>
                <a:spcPts val="4500"/>
              </a:spcBef>
              <a:spcAft>
                <a:spcPts val="0"/>
              </a:spcAft>
              <a:buClr>
                <a:srgbClr val="000000"/>
              </a:buClr>
              <a:buSzPts val="4750"/>
              <a:buFont typeface="Helvetica Neue"/>
              <a:buChar char="•"/>
              <a:defRPr sz="3800"/>
            </a:lvl3pPr>
            <a:lvl4pPr indent="-530225" lvl="3" marL="1828800" algn="l">
              <a:lnSpc>
                <a:spcPct val="100000"/>
              </a:lnSpc>
              <a:spcBef>
                <a:spcPts val="4500"/>
              </a:spcBef>
              <a:spcAft>
                <a:spcPts val="0"/>
              </a:spcAft>
              <a:buClr>
                <a:srgbClr val="000000"/>
              </a:buClr>
              <a:buSzPts val="4750"/>
              <a:buFont typeface="Helvetica Neue"/>
              <a:buChar char="•"/>
              <a:defRPr sz="3800"/>
            </a:lvl4pPr>
            <a:lvl5pPr indent="-530225" lvl="4" marL="2286000" algn="l">
              <a:lnSpc>
                <a:spcPct val="100000"/>
              </a:lnSpc>
              <a:spcBef>
                <a:spcPts val="4500"/>
              </a:spcBef>
              <a:spcAft>
                <a:spcPts val="0"/>
              </a:spcAft>
              <a:buClr>
                <a:srgbClr val="000000"/>
              </a:buClr>
              <a:buSzPts val="4750"/>
              <a:buFont typeface="Helvetica Neue"/>
              <a:buChar char="•"/>
              <a:defRPr sz="38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37" name="Google Shape;37;p8"/>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ullets">
  <p:cSld name="Bullets">
    <p:spTree>
      <p:nvGrpSpPr>
        <p:cNvPr id="38" name="Shape 38"/>
        <p:cNvGrpSpPr/>
        <p:nvPr/>
      </p:nvGrpSpPr>
      <p:grpSpPr>
        <a:xfrm>
          <a:off x="0" y="0"/>
          <a:ext cx="0" cy="0"/>
          <a:chOff x="0" y="0"/>
          <a:chExt cx="0" cy="0"/>
        </a:xfrm>
      </p:grpSpPr>
      <p:sp>
        <p:nvSpPr>
          <p:cNvPr id="39" name="Google Shape;39;p9"/>
          <p:cNvSpPr txBox="1"/>
          <p:nvPr>
            <p:ph idx="1" type="body"/>
          </p:nvPr>
        </p:nvSpPr>
        <p:spPr>
          <a:xfrm>
            <a:off x="1689100" y="1778000"/>
            <a:ext cx="21005799" cy="10160000"/>
          </a:xfrm>
          <a:prstGeom prst="rect">
            <a:avLst/>
          </a:prstGeom>
          <a:noFill/>
          <a:ln>
            <a:noFill/>
          </a:ln>
        </p:spPr>
        <p:txBody>
          <a:bodyPr anchorCtr="0" anchor="ctr" bIns="50800" lIns="50800" spcFirstLastPara="1" rIns="50800" wrap="square" tIns="50800">
            <a:noAutofit/>
          </a:bodyPr>
          <a:lstStyle>
            <a:lvl1pPr indent="-609600" lvl="0" marL="457200" algn="l">
              <a:lnSpc>
                <a:spcPct val="100000"/>
              </a:lnSpc>
              <a:spcBef>
                <a:spcPts val="5900"/>
              </a:spcBef>
              <a:spcAft>
                <a:spcPts val="0"/>
              </a:spcAft>
              <a:buClr>
                <a:srgbClr val="000000"/>
              </a:buClr>
              <a:buSzPts val="6000"/>
              <a:buFont typeface="Helvetica Neue"/>
              <a:buChar char="•"/>
              <a:defRPr sz="4800"/>
            </a:lvl1pPr>
            <a:lvl2pPr indent="-609600" lvl="1" marL="914400" algn="l">
              <a:lnSpc>
                <a:spcPct val="100000"/>
              </a:lnSpc>
              <a:spcBef>
                <a:spcPts val="5900"/>
              </a:spcBef>
              <a:spcAft>
                <a:spcPts val="0"/>
              </a:spcAft>
              <a:buClr>
                <a:srgbClr val="000000"/>
              </a:buClr>
              <a:buSzPts val="6000"/>
              <a:buFont typeface="Helvetica Neue"/>
              <a:buChar char="•"/>
              <a:defRPr sz="4800"/>
            </a:lvl2pPr>
            <a:lvl3pPr indent="-609600" lvl="2" marL="1371600" algn="l">
              <a:lnSpc>
                <a:spcPct val="100000"/>
              </a:lnSpc>
              <a:spcBef>
                <a:spcPts val="5900"/>
              </a:spcBef>
              <a:spcAft>
                <a:spcPts val="0"/>
              </a:spcAft>
              <a:buClr>
                <a:srgbClr val="000000"/>
              </a:buClr>
              <a:buSzPts val="6000"/>
              <a:buFont typeface="Helvetica Neue"/>
              <a:buChar char="•"/>
              <a:defRPr sz="4800"/>
            </a:lvl3pPr>
            <a:lvl4pPr indent="-609600" lvl="3" marL="1828800" algn="l">
              <a:lnSpc>
                <a:spcPct val="100000"/>
              </a:lnSpc>
              <a:spcBef>
                <a:spcPts val="5900"/>
              </a:spcBef>
              <a:spcAft>
                <a:spcPts val="0"/>
              </a:spcAft>
              <a:buClr>
                <a:srgbClr val="000000"/>
              </a:buClr>
              <a:buSzPts val="6000"/>
              <a:buFont typeface="Helvetica Neue"/>
              <a:buChar char="•"/>
              <a:defRPr sz="4800"/>
            </a:lvl4pPr>
            <a:lvl5pPr indent="-609600" lvl="4" marL="2286000" algn="l">
              <a:lnSpc>
                <a:spcPct val="100000"/>
              </a:lnSpc>
              <a:spcBef>
                <a:spcPts val="5900"/>
              </a:spcBef>
              <a:spcAft>
                <a:spcPts val="0"/>
              </a:spcAft>
              <a:buClr>
                <a:srgbClr val="000000"/>
              </a:buClr>
              <a:buSzPts val="6000"/>
              <a:buFont typeface="Helvetica Neue"/>
              <a:buChar char="•"/>
              <a:defRPr sz="48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40" name="Google Shape;40;p9"/>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3 Up">
  <p:cSld name="Photo - 3 Up">
    <p:spTree>
      <p:nvGrpSpPr>
        <p:cNvPr id="41" name="Shape 41"/>
        <p:cNvGrpSpPr/>
        <p:nvPr/>
      </p:nvGrpSpPr>
      <p:grpSpPr>
        <a:xfrm>
          <a:off x="0" y="0"/>
          <a:ext cx="0" cy="0"/>
          <a:chOff x="0" y="0"/>
          <a:chExt cx="0" cy="0"/>
        </a:xfrm>
      </p:grpSpPr>
      <p:sp>
        <p:nvSpPr>
          <p:cNvPr id="42" name="Google Shape;42;p10"/>
          <p:cNvSpPr/>
          <p:nvPr>
            <p:ph idx="2" type="pic"/>
          </p:nvPr>
        </p:nvSpPr>
        <p:spPr>
          <a:xfrm>
            <a:off x="15760700" y="7048500"/>
            <a:ext cx="7404100" cy="5549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43" name="Google Shape;43;p10"/>
          <p:cNvSpPr/>
          <p:nvPr>
            <p:ph idx="3" type="pic"/>
          </p:nvPr>
        </p:nvSpPr>
        <p:spPr>
          <a:xfrm>
            <a:off x="15760700" y="1130300"/>
            <a:ext cx="7404100" cy="5549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44" name="Google Shape;44;p10"/>
          <p:cNvSpPr/>
          <p:nvPr>
            <p:ph idx="4" type="pic"/>
          </p:nvPr>
        </p:nvSpPr>
        <p:spPr>
          <a:xfrm>
            <a:off x="1206500" y="1130300"/>
            <a:ext cx="14173200" cy="11468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45" name="Google Shape;45;p10"/>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9pPr>
          </a:lstStyle>
          <a:p/>
        </p:txBody>
      </p:sp>
      <p:sp>
        <p:nvSpPr>
          <p:cNvPr id="7" name="Google Shape;7;p1"/>
          <p:cNvSpPr txBox="1"/>
          <p:nvPr>
            <p:ph idx="1" type="body"/>
          </p:nvPr>
        </p:nvSpPr>
        <p:spPr>
          <a:xfrm>
            <a:off x="1689100" y="3149600"/>
            <a:ext cx="21005799" cy="9296400"/>
          </a:xfrm>
          <a:prstGeom prst="rect">
            <a:avLst/>
          </a:prstGeom>
          <a:noFill/>
          <a:ln>
            <a:noFill/>
          </a:ln>
        </p:spPr>
        <p:txBody>
          <a:bodyPr anchorCtr="0" anchor="ctr" bIns="50800" lIns="50800" spcFirstLastPara="1" rIns="50800" wrap="square" tIns="50800">
            <a:noAutofit/>
          </a:bodyPr>
          <a:lstStyle>
            <a:lvl1pPr indent="-641350" lvl="0" marL="4572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indent="-641350" lvl="1" marL="9144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indent="-641350" lvl="2" marL="13716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indent="-641350" lvl="3" marL="18288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indent="-641350" lvl="4" marL="22860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indent="-641350" lvl="5" marL="27432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indent="-641350" lvl="6" marL="32004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indent="-641350" lvl="7" marL="36576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indent="-641350" lvl="8" marL="41148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8" name="Google Shape;8;p1"/>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mc:Choice Requires="p14">
      <p:transition spd="slow" p14:dur="1000">
        <p14:prism dir="l"/>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6.jp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jpg"/><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9.png"/><Relationship Id="rId7"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5.png"/><Relationship Id="rId4" Type="http://schemas.openxmlformats.org/officeDocument/2006/relationships/image" Target="../media/image18.jpg"/><Relationship Id="rId5" Type="http://schemas.openxmlformats.org/officeDocument/2006/relationships/image" Target="../media/image26.png"/><Relationship Id="rId6" Type="http://schemas.openxmlformats.org/officeDocument/2006/relationships/image" Target="../media/image20.jpg"/><Relationship Id="rId7" Type="http://schemas.openxmlformats.org/officeDocument/2006/relationships/image" Target="../media/image2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3.jpg"/><Relationship Id="rId4" Type="http://schemas.openxmlformats.org/officeDocument/2006/relationships/image" Target="../media/image22.jpg"/><Relationship Id="rId5" Type="http://schemas.openxmlformats.org/officeDocument/2006/relationships/image" Target="../media/image1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 name="Shape 58"/>
        <p:cNvGrpSpPr/>
        <p:nvPr/>
      </p:nvGrpSpPr>
      <p:grpSpPr>
        <a:xfrm>
          <a:off x="0" y="0"/>
          <a:ext cx="0" cy="0"/>
          <a:chOff x="0" y="0"/>
          <a:chExt cx="0" cy="0"/>
        </a:xfrm>
      </p:grpSpPr>
      <p:pic>
        <p:nvPicPr>
          <p:cNvPr descr="fachry-zella-devandra-472638-unsplash copy.jpg" id="59" name="Google Shape;59;p14"/>
          <p:cNvPicPr preferRelativeResize="0"/>
          <p:nvPr/>
        </p:nvPicPr>
        <p:blipFill rotWithShape="1">
          <a:blip r:embed="rId3">
            <a:alphaModFix/>
          </a:blip>
          <a:srcRect b="28865" l="7343" r="8046" t="24"/>
          <a:stretch/>
        </p:blipFill>
        <p:spPr>
          <a:xfrm flipH="1">
            <a:off x="-46833" y="595"/>
            <a:ext cx="24477664" cy="13714809"/>
          </a:xfrm>
          <a:prstGeom prst="rect">
            <a:avLst/>
          </a:prstGeom>
          <a:noFill/>
          <a:ln>
            <a:noFill/>
          </a:ln>
        </p:spPr>
      </p:pic>
      <p:sp>
        <p:nvSpPr>
          <p:cNvPr id="60" name="Google Shape;60;p14"/>
          <p:cNvSpPr txBox="1"/>
          <p:nvPr/>
        </p:nvSpPr>
        <p:spPr>
          <a:xfrm>
            <a:off x="8666162" y="3139026"/>
            <a:ext cx="7051676" cy="455928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5000"/>
              <a:buFont typeface="Poppins ExtraBold"/>
              <a:buNone/>
            </a:pPr>
            <a:r>
              <a:rPr b="0" i="1" lang="en-US" sz="25000" u="none" cap="none" strike="noStrike">
                <a:solidFill>
                  <a:srgbClr val="FFFFFF"/>
                </a:solidFill>
                <a:latin typeface="Poppins ExtraBold"/>
                <a:ea typeface="Poppins ExtraBold"/>
                <a:cs typeface="Poppins ExtraBold"/>
                <a:sym typeface="Poppins ExtraBold"/>
              </a:rPr>
              <a:t>BITZ</a:t>
            </a:r>
            <a:endParaRPr/>
          </a:p>
        </p:txBody>
      </p:sp>
      <p:sp>
        <p:nvSpPr>
          <p:cNvPr id="61" name="Google Shape;61;p14"/>
          <p:cNvSpPr txBox="1"/>
          <p:nvPr/>
        </p:nvSpPr>
        <p:spPr>
          <a:xfrm>
            <a:off x="8649652" y="6695017"/>
            <a:ext cx="7084696" cy="647699"/>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000"/>
              <a:buFont typeface="Poppins"/>
              <a:buNone/>
            </a:pPr>
            <a:r>
              <a:rPr b="1" i="0" lang="en-US" sz="3000" u="none" cap="none" strike="noStrike">
                <a:solidFill>
                  <a:srgbClr val="FFFFFF"/>
                </a:solidFill>
                <a:latin typeface="Poppins"/>
                <a:ea typeface="Poppins"/>
                <a:cs typeface="Poppins"/>
                <a:sym typeface="Poppins"/>
              </a:rPr>
              <a:t>SHOES AND FASHION</a:t>
            </a:r>
            <a:endParaRPr/>
          </a:p>
        </p:txBody>
      </p:sp>
      <p:sp>
        <p:nvSpPr>
          <p:cNvPr id="62" name="Google Shape;62;p14"/>
          <p:cNvSpPr/>
          <p:nvPr/>
        </p:nvSpPr>
        <p:spPr>
          <a:xfrm>
            <a:off x="23242008" y="1068433"/>
            <a:ext cx="28345" cy="3276435"/>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descr="pasted-image.pdf" id="63" name="Google Shape;63;p14"/>
          <p:cNvPicPr preferRelativeResize="0"/>
          <p:nvPr/>
        </p:nvPicPr>
        <p:blipFill rotWithShape="1">
          <a:blip r:embed="rId4">
            <a:alphaModFix/>
          </a:blip>
          <a:srcRect b="0" l="0" r="0" t="0"/>
          <a:stretch/>
        </p:blipFill>
        <p:spPr>
          <a:xfrm>
            <a:off x="818824" y="9945976"/>
            <a:ext cx="617992" cy="612238"/>
          </a:xfrm>
          <a:prstGeom prst="rect">
            <a:avLst/>
          </a:prstGeom>
          <a:noFill/>
          <a:ln>
            <a:noFill/>
          </a:ln>
        </p:spPr>
      </p:pic>
      <p:pic>
        <p:nvPicPr>
          <p:cNvPr descr="pasted-image.pdf" id="64" name="Google Shape;64;p14"/>
          <p:cNvPicPr preferRelativeResize="0"/>
          <p:nvPr/>
        </p:nvPicPr>
        <p:blipFill rotWithShape="1">
          <a:blip r:embed="rId5">
            <a:alphaModFix/>
          </a:blip>
          <a:srcRect b="0" l="0" r="0" t="0"/>
          <a:stretch/>
        </p:blipFill>
        <p:spPr>
          <a:xfrm>
            <a:off x="818824" y="11007273"/>
            <a:ext cx="617992" cy="618001"/>
          </a:xfrm>
          <a:prstGeom prst="rect">
            <a:avLst/>
          </a:prstGeom>
          <a:noFill/>
          <a:ln>
            <a:noFill/>
          </a:ln>
        </p:spPr>
      </p:pic>
      <p:pic>
        <p:nvPicPr>
          <p:cNvPr descr="pasted-image.pdf" id="65" name="Google Shape;65;p14"/>
          <p:cNvPicPr preferRelativeResize="0"/>
          <p:nvPr/>
        </p:nvPicPr>
        <p:blipFill rotWithShape="1">
          <a:blip r:embed="rId6">
            <a:alphaModFix/>
          </a:blip>
          <a:srcRect b="0" l="0" r="0" t="0"/>
          <a:stretch/>
        </p:blipFill>
        <p:spPr>
          <a:xfrm>
            <a:off x="818820" y="12074335"/>
            <a:ext cx="618001" cy="618001"/>
          </a:xfrm>
          <a:prstGeom prst="rect">
            <a:avLst/>
          </a:prstGeom>
          <a:noFill/>
          <a:ln>
            <a:noFill/>
          </a:ln>
        </p:spPr>
      </p:pic>
      <p:sp>
        <p:nvSpPr>
          <p:cNvPr id="66" name="Google Shape;66;p14"/>
          <p:cNvSpPr/>
          <p:nvPr/>
        </p:nvSpPr>
        <p:spPr>
          <a:xfrm>
            <a:off x="1113648" y="6220481"/>
            <a:ext cx="28344" cy="3276435"/>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8" name="Shape 158"/>
        <p:cNvGrpSpPr/>
        <p:nvPr/>
      </p:nvGrpSpPr>
      <p:grpSpPr>
        <a:xfrm>
          <a:off x="0" y="0"/>
          <a:ext cx="0" cy="0"/>
          <a:chOff x="0" y="0"/>
          <a:chExt cx="0" cy="0"/>
        </a:xfrm>
      </p:grpSpPr>
      <p:pic>
        <p:nvPicPr>
          <p:cNvPr descr="cable-wire-daylight-footwear-1370308.jpg" id="159" name="Google Shape;159;p23"/>
          <p:cNvPicPr preferRelativeResize="0"/>
          <p:nvPr/>
        </p:nvPicPr>
        <p:blipFill rotWithShape="1">
          <a:blip r:embed="rId3">
            <a:alphaModFix/>
          </a:blip>
          <a:srcRect b="20023" l="405" r="69" t="0"/>
          <a:stretch/>
        </p:blipFill>
        <p:spPr>
          <a:xfrm>
            <a:off x="-5557" y="0"/>
            <a:ext cx="24395114" cy="13729923"/>
          </a:xfrm>
          <a:prstGeom prst="rect">
            <a:avLst/>
          </a:prstGeom>
          <a:noFill/>
          <a:ln>
            <a:noFill/>
          </a:ln>
        </p:spPr>
      </p:pic>
      <p:sp>
        <p:nvSpPr>
          <p:cNvPr id="160" name="Google Shape;160;p23"/>
          <p:cNvSpPr txBox="1"/>
          <p:nvPr/>
        </p:nvSpPr>
        <p:spPr>
          <a:xfrm>
            <a:off x="10895633" y="2735886"/>
            <a:ext cx="11829786" cy="2932598"/>
          </a:xfrm>
          <a:prstGeom prst="rect">
            <a:avLst/>
          </a:prstGeom>
          <a:noFill/>
          <a:ln>
            <a:noFill/>
          </a:ln>
        </p:spPr>
        <p:txBody>
          <a:bodyPr anchorCtr="0" anchor="ctr" bIns="50800" lIns="50800" spcFirstLastPara="1" rIns="50800" wrap="square" tIns="50800">
            <a:noAutofit/>
          </a:bodyPr>
          <a:lstStyle/>
          <a:p>
            <a:pPr indent="0" lvl="0" marL="0" marR="0" rtl="0" algn="r">
              <a:lnSpc>
                <a:spcPct val="130000"/>
              </a:lnSpc>
              <a:spcBef>
                <a:spcPts val="0"/>
              </a:spcBef>
              <a:spcAft>
                <a:spcPts val="0"/>
              </a:spcAft>
              <a:buClr>
                <a:srgbClr val="5E5E5E"/>
              </a:buClr>
              <a:buSzPts val="3600"/>
              <a:buFont typeface="Poppins Light"/>
              <a:buNone/>
            </a:pPr>
            <a:r>
              <a:rPr b="0" i="0" lang="en-US" sz="3600" u="none" cap="none" strike="noStrike">
                <a:solidFill>
                  <a:srgbClr val="5E5E5E"/>
                </a:solidFill>
                <a:latin typeface="Poppins Light"/>
                <a:ea typeface="Poppins Light"/>
                <a:cs typeface="Poppins Light"/>
                <a:sym typeface="Poppins Light"/>
              </a:rPr>
              <a:t>Blitz Shoes &amp; Fashion commits itself towards producing excellent quality jewelry &amp; fashion by serving our beloved &amp; valued customers with trendy pieces.</a:t>
            </a:r>
            <a:endParaRPr/>
          </a:p>
        </p:txBody>
      </p:sp>
      <p:sp>
        <p:nvSpPr>
          <p:cNvPr id="161" name="Google Shape;161;p23"/>
          <p:cNvSpPr txBox="1"/>
          <p:nvPr/>
        </p:nvSpPr>
        <p:spPr>
          <a:xfrm>
            <a:off x="17203331" y="1256413"/>
            <a:ext cx="6347270" cy="1381756"/>
          </a:xfrm>
          <a:prstGeom prst="rect">
            <a:avLst/>
          </a:prstGeom>
          <a:noFill/>
          <a:ln>
            <a:noFill/>
          </a:ln>
        </p:spPr>
        <p:txBody>
          <a:bodyPr anchorCtr="0" anchor="ctr" bIns="50800" lIns="50800" spcFirstLastPara="1" rIns="50800" wrap="square" tIns="50800">
            <a:noAutofit/>
          </a:bodyPr>
          <a:lstStyle/>
          <a:p>
            <a:pPr indent="0" lvl="0" marL="0" marR="0" rtl="0" algn="l">
              <a:lnSpc>
                <a:spcPct val="70000"/>
              </a:lnSpc>
              <a:spcBef>
                <a:spcPts val="0"/>
              </a:spcBef>
              <a:spcAft>
                <a:spcPts val="0"/>
              </a:spcAft>
              <a:buClr>
                <a:srgbClr val="3B3B3C"/>
              </a:buClr>
              <a:buSzPts val="7200"/>
              <a:buFont typeface="Poppins SemiBold"/>
              <a:buNone/>
            </a:pPr>
            <a:r>
              <a:rPr b="0" i="0" lang="en-US" sz="7200" u="none" cap="none" strike="noStrike">
                <a:solidFill>
                  <a:srgbClr val="3B3B3C"/>
                </a:solidFill>
                <a:latin typeface="Poppins SemiBold"/>
                <a:ea typeface="Poppins SemiBold"/>
                <a:cs typeface="Poppins SemiBold"/>
                <a:sym typeface="Poppins SemiBold"/>
              </a:rPr>
              <a:t>MAIN GOAL</a:t>
            </a:r>
            <a:endParaRPr/>
          </a:p>
        </p:txBody>
      </p:sp>
      <p:sp>
        <p:nvSpPr>
          <p:cNvPr id="162" name="Google Shape;162;p23"/>
          <p:cNvSpPr/>
          <p:nvPr/>
        </p:nvSpPr>
        <p:spPr>
          <a:xfrm>
            <a:off x="1017009" y="5691233"/>
            <a:ext cx="28344" cy="3276435"/>
          </a:xfrm>
          <a:prstGeom prst="rect">
            <a:avLst/>
          </a:prstGeom>
          <a:solidFill>
            <a:srgbClr val="3C3C3C"/>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63" name="Google Shape;163;p23"/>
          <p:cNvSpPr txBox="1"/>
          <p:nvPr/>
        </p:nvSpPr>
        <p:spPr>
          <a:xfrm rot="5400000">
            <a:off x="-663203" y="10720775"/>
            <a:ext cx="3388767" cy="515619"/>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3B3B3C"/>
              </a:buClr>
              <a:buSzPts val="2400"/>
              <a:buFont typeface="Poppins"/>
              <a:buNone/>
            </a:pPr>
            <a:r>
              <a:rPr b="1" i="0" lang="en-US" sz="2400" u="none" cap="none" strike="noStrike">
                <a:solidFill>
                  <a:srgbClr val="3B3B3C"/>
                </a:solidFill>
                <a:latin typeface="Poppins"/>
                <a:ea typeface="Poppins"/>
                <a:cs typeface="Poppins"/>
                <a:sym typeface="Poppins"/>
              </a:rPr>
              <a:t>SHOES@BITZ.COM</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7" name="Shape 167"/>
        <p:cNvGrpSpPr/>
        <p:nvPr/>
      </p:nvGrpSpPr>
      <p:grpSpPr>
        <a:xfrm>
          <a:off x="0" y="0"/>
          <a:ext cx="0" cy="0"/>
          <a:chOff x="0" y="0"/>
          <a:chExt cx="0" cy="0"/>
        </a:xfrm>
      </p:grpSpPr>
      <p:sp>
        <p:nvSpPr>
          <p:cNvPr id="168" name="Google Shape;168;p24"/>
          <p:cNvSpPr txBox="1"/>
          <p:nvPr/>
        </p:nvSpPr>
        <p:spPr>
          <a:xfrm>
            <a:off x="3805399" y="7476492"/>
            <a:ext cx="17386860" cy="754378"/>
          </a:xfrm>
          <a:prstGeom prst="rect">
            <a:avLst/>
          </a:prstGeom>
          <a:noFill/>
          <a:ln>
            <a:noFill/>
          </a:ln>
        </p:spPr>
        <p:txBody>
          <a:bodyPr anchorCtr="0" anchor="ctr" bIns="50800" lIns="50800" spcFirstLastPara="1" rIns="50800" wrap="square" tIns="50800">
            <a:noAutofit/>
          </a:bodyPr>
          <a:lstStyle/>
          <a:p>
            <a:pPr indent="0" lvl="0" marL="0" marR="0" rtl="0" algn="l">
              <a:lnSpc>
                <a:spcPct val="180555"/>
              </a:lnSpc>
              <a:spcBef>
                <a:spcPts val="0"/>
              </a:spcBef>
              <a:spcAft>
                <a:spcPts val="0"/>
              </a:spcAft>
              <a:buClr>
                <a:srgbClr val="929292"/>
              </a:buClr>
              <a:buSzPts val="3600"/>
              <a:buFont typeface="Poppins"/>
              <a:buNone/>
            </a:pPr>
            <a:r>
              <a:rPr b="0" i="0" lang="en-US" sz="3600" u="none" cap="none" strike="noStrike">
                <a:solidFill>
                  <a:srgbClr val="929292"/>
                </a:solidFill>
                <a:latin typeface="Poppins"/>
                <a:ea typeface="Poppins"/>
                <a:cs typeface="Poppins"/>
                <a:sym typeface="Poppins"/>
              </a:rPr>
              <a:t>increase in customer satisfaction with produced products as of March 2024.</a:t>
            </a:r>
            <a:endParaRPr/>
          </a:p>
        </p:txBody>
      </p:sp>
      <p:sp>
        <p:nvSpPr>
          <p:cNvPr id="169" name="Google Shape;169;p24"/>
          <p:cNvSpPr txBox="1"/>
          <p:nvPr/>
        </p:nvSpPr>
        <p:spPr>
          <a:xfrm>
            <a:off x="3773462" y="5158275"/>
            <a:ext cx="11898109" cy="754378"/>
          </a:xfrm>
          <a:prstGeom prst="rect">
            <a:avLst/>
          </a:prstGeom>
          <a:noFill/>
          <a:ln>
            <a:noFill/>
          </a:ln>
        </p:spPr>
        <p:txBody>
          <a:bodyPr anchorCtr="0" anchor="ctr" bIns="50800" lIns="50800" spcFirstLastPara="1" rIns="50800" wrap="square" tIns="50800">
            <a:noAutofit/>
          </a:bodyPr>
          <a:lstStyle/>
          <a:p>
            <a:pPr indent="0" lvl="0" marL="0" marR="0" rtl="0" algn="l">
              <a:lnSpc>
                <a:spcPct val="180555"/>
              </a:lnSpc>
              <a:spcBef>
                <a:spcPts val="0"/>
              </a:spcBef>
              <a:spcAft>
                <a:spcPts val="0"/>
              </a:spcAft>
              <a:buClr>
                <a:srgbClr val="929292"/>
              </a:buClr>
              <a:buSzPts val="3600"/>
              <a:buFont typeface="Poppins"/>
              <a:buNone/>
            </a:pPr>
            <a:r>
              <a:rPr b="0" i="0" lang="en-US" sz="3600" u="none" cap="none" strike="noStrike">
                <a:solidFill>
                  <a:srgbClr val="929292"/>
                </a:solidFill>
                <a:latin typeface="Poppins"/>
                <a:ea typeface="Poppins"/>
                <a:cs typeface="Poppins"/>
                <a:sym typeface="Poppins"/>
              </a:rPr>
              <a:t>increase in annual profits as of December 2022.</a:t>
            </a:r>
            <a:endParaRPr/>
          </a:p>
        </p:txBody>
      </p:sp>
      <p:sp>
        <p:nvSpPr>
          <p:cNvPr id="170" name="Google Shape;170;p24"/>
          <p:cNvSpPr txBox="1"/>
          <p:nvPr/>
        </p:nvSpPr>
        <p:spPr>
          <a:xfrm>
            <a:off x="3841882" y="9581347"/>
            <a:ext cx="14499184" cy="754378"/>
          </a:xfrm>
          <a:prstGeom prst="rect">
            <a:avLst/>
          </a:prstGeom>
          <a:noFill/>
          <a:ln>
            <a:noFill/>
          </a:ln>
        </p:spPr>
        <p:txBody>
          <a:bodyPr anchorCtr="0" anchor="ctr" bIns="50800" lIns="50800" spcFirstLastPara="1" rIns="50800" wrap="square" tIns="50800">
            <a:noAutofit/>
          </a:bodyPr>
          <a:lstStyle/>
          <a:p>
            <a:pPr indent="0" lvl="0" marL="0" marR="0" rtl="0" algn="l">
              <a:lnSpc>
                <a:spcPct val="180555"/>
              </a:lnSpc>
              <a:spcBef>
                <a:spcPts val="0"/>
              </a:spcBef>
              <a:spcAft>
                <a:spcPts val="0"/>
              </a:spcAft>
              <a:buClr>
                <a:srgbClr val="929292"/>
              </a:buClr>
              <a:buSzPts val="3600"/>
              <a:buFont typeface="Poppins"/>
              <a:buNone/>
            </a:pPr>
            <a:r>
              <a:rPr b="0" i="0" lang="en-US" sz="3600" u="none" cap="none" strike="noStrike">
                <a:solidFill>
                  <a:srgbClr val="929292"/>
                </a:solidFill>
                <a:latin typeface="Poppins"/>
                <a:ea typeface="Poppins"/>
                <a:cs typeface="Poppins"/>
                <a:sym typeface="Poppins"/>
              </a:rPr>
              <a:t>increase in shops sold products in the market as of March 2023.</a:t>
            </a:r>
            <a:endParaRPr/>
          </a:p>
        </p:txBody>
      </p:sp>
      <p:sp>
        <p:nvSpPr>
          <p:cNvPr id="171" name="Google Shape;171;p24"/>
          <p:cNvSpPr txBox="1"/>
          <p:nvPr/>
        </p:nvSpPr>
        <p:spPr>
          <a:xfrm>
            <a:off x="1513808" y="7263130"/>
            <a:ext cx="1623419" cy="11811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BDBDBD"/>
              </a:buClr>
              <a:buSzPts val="7200"/>
              <a:buFont typeface="Roboto Condensed"/>
              <a:buNone/>
            </a:pPr>
            <a:r>
              <a:rPr b="1" i="0" lang="en-US" sz="7200" u="none" cap="none" strike="noStrike">
                <a:solidFill>
                  <a:srgbClr val="BDBDBD"/>
                </a:solidFill>
                <a:latin typeface="Roboto Condensed"/>
                <a:ea typeface="Roboto Condensed"/>
                <a:cs typeface="Roboto Condensed"/>
                <a:sym typeface="Roboto Condensed"/>
              </a:rPr>
              <a:t>60%</a:t>
            </a:r>
            <a:endParaRPr/>
          </a:p>
        </p:txBody>
      </p:sp>
      <p:sp>
        <p:nvSpPr>
          <p:cNvPr id="172" name="Google Shape;172;p24"/>
          <p:cNvSpPr txBox="1"/>
          <p:nvPr/>
        </p:nvSpPr>
        <p:spPr>
          <a:xfrm>
            <a:off x="1532549" y="4944914"/>
            <a:ext cx="1623418" cy="11811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BDBDBD"/>
              </a:buClr>
              <a:buSzPts val="7200"/>
              <a:buFont typeface="Roboto Condensed"/>
              <a:buNone/>
            </a:pPr>
            <a:r>
              <a:rPr b="1" i="0" lang="en-US" sz="7200" u="none" cap="none" strike="noStrike">
                <a:solidFill>
                  <a:srgbClr val="BDBDBD"/>
                </a:solidFill>
                <a:latin typeface="Roboto Condensed"/>
                <a:ea typeface="Roboto Condensed"/>
                <a:cs typeface="Roboto Condensed"/>
                <a:sym typeface="Roboto Condensed"/>
              </a:rPr>
              <a:t>50%</a:t>
            </a:r>
            <a:endParaRPr/>
          </a:p>
        </p:txBody>
      </p:sp>
      <p:sp>
        <p:nvSpPr>
          <p:cNvPr id="173" name="Google Shape;173;p24"/>
          <p:cNvSpPr txBox="1"/>
          <p:nvPr/>
        </p:nvSpPr>
        <p:spPr>
          <a:xfrm>
            <a:off x="1557949" y="9367985"/>
            <a:ext cx="1623418" cy="11811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BDBDBD"/>
              </a:buClr>
              <a:buSzPts val="7200"/>
              <a:buFont typeface="Roboto Condensed"/>
              <a:buNone/>
            </a:pPr>
            <a:r>
              <a:rPr b="1" i="0" lang="en-US" sz="7200" u="none" cap="none" strike="noStrike">
                <a:solidFill>
                  <a:srgbClr val="BDBDBD"/>
                </a:solidFill>
                <a:latin typeface="Roboto Condensed"/>
                <a:ea typeface="Roboto Condensed"/>
                <a:cs typeface="Roboto Condensed"/>
                <a:sym typeface="Roboto Condensed"/>
              </a:rPr>
              <a:t>60%</a:t>
            </a:r>
            <a:endParaRPr/>
          </a:p>
        </p:txBody>
      </p:sp>
      <p:sp>
        <p:nvSpPr>
          <p:cNvPr id="174" name="Google Shape;174;p24"/>
          <p:cNvSpPr/>
          <p:nvPr/>
        </p:nvSpPr>
        <p:spPr>
          <a:xfrm>
            <a:off x="23242009" y="1068433"/>
            <a:ext cx="28344" cy="3276435"/>
          </a:xfrm>
          <a:prstGeom prst="rect">
            <a:avLst/>
          </a:prstGeom>
          <a:solidFill>
            <a:srgbClr val="3C3C3C"/>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75" name="Google Shape;175;p24"/>
          <p:cNvSpPr txBox="1"/>
          <p:nvPr/>
        </p:nvSpPr>
        <p:spPr>
          <a:xfrm rot="5400000">
            <a:off x="21561798" y="6097974"/>
            <a:ext cx="3388767" cy="515619"/>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400"/>
              <a:buFont typeface="Poppins"/>
              <a:buNone/>
            </a:pPr>
            <a:r>
              <a:rPr b="1" i="0" lang="en-US" sz="2400" u="none" cap="none" strike="noStrike">
                <a:solidFill>
                  <a:srgbClr val="5E5E5E"/>
                </a:solidFill>
                <a:latin typeface="Poppins"/>
                <a:ea typeface="Poppins"/>
                <a:cs typeface="Poppins"/>
                <a:sym typeface="Poppins"/>
              </a:rPr>
              <a:t>SHOES@BITZ.COM</a:t>
            </a:r>
            <a:endParaRPr/>
          </a:p>
        </p:txBody>
      </p:sp>
      <p:sp>
        <p:nvSpPr>
          <p:cNvPr id="176" name="Google Shape;176;p24"/>
          <p:cNvSpPr txBox="1"/>
          <p:nvPr/>
        </p:nvSpPr>
        <p:spPr>
          <a:xfrm>
            <a:off x="1518108" y="1263269"/>
            <a:ext cx="6581824" cy="2369309"/>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5E5E5E"/>
              </a:buClr>
              <a:buSzPts val="7200"/>
              <a:buFont typeface="Poppins SemiBold"/>
              <a:buNone/>
            </a:pPr>
            <a:r>
              <a:rPr b="0" i="0" lang="en-US" sz="7200" u="none" cap="none" strike="noStrike">
                <a:solidFill>
                  <a:srgbClr val="5E5E5E"/>
                </a:solidFill>
                <a:latin typeface="Poppins SemiBold"/>
                <a:ea typeface="Poppins SemiBold"/>
                <a:cs typeface="Poppins SemiBold"/>
                <a:sym typeface="Poppins SemiBold"/>
              </a:rPr>
              <a:t>OVERVIEW OF GROWTH</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0" name="Shape 180"/>
        <p:cNvGrpSpPr/>
        <p:nvPr/>
      </p:nvGrpSpPr>
      <p:grpSpPr>
        <a:xfrm>
          <a:off x="0" y="0"/>
          <a:ext cx="0" cy="0"/>
          <a:chOff x="0" y="0"/>
          <a:chExt cx="0" cy="0"/>
        </a:xfrm>
      </p:grpSpPr>
      <p:pic>
        <p:nvPicPr>
          <p:cNvPr descr="banter-snaps-14425-unsplash.jpg" id="181" name="Google Shape;181;p25"/>
          <p:cNvPicPr preferRelativeResize="0"/>
          <p:nvPr/>
        </p:nvPicPr>
        <p:blipFill rotWithShape="1">
          <a:blip r:embed="rId3">
            <a:alphaModFix/>
          </a:blip>
          <a:srcRect b="20774" l="80" r="2264" t="24640"/>
          <a:stretch/>
        </p:blipFill>
        <p:spPr>
          <a:xfrm>
            <a:off x="-66" y="-8467"/>
            <a:ext cx="24384132" cy="9085991"/>
          </a:xfrm>
          <a:prstGeom prst="rect">
            <a:avLst/>
          </a:prstGeom>
          <a:noFill/>
          <a:ln>
            <a:noFill/>
          </a:ln>
        </p:spPr>
      </p:pic>
      <p:sp>
        <p:nvSpPr>
          <p:cNvPr id="182" name="Google Shape;182;p25"/>
          <p:cNvSpPr txBox="1"/>
          <p:nvPr/>
        </p:nvSpPr>
        <p:spPr>
          <a:xfrm>
            <a:off x="2072047" y="11783873"/>
            <a:ext cx="3174426" cy="841256"/>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929292"/>
              </a:buClr>
              <a:buSzPts val="2400"/>
              <a:buFont typeface="Poppins"/>
              <a:buNone/>
            </a:pPr>
            <a:r>
              <a:rPr b="0" i="0" lang="en-US" sz="2400" u="none" cap="none" strike="noStrike">
                <a:solidFill>
                  <a:srgbClr val="929292"/>
                </a:solidFill>
                <a:latin typeface="Poppins"/>
                <a:ea typeface="Poppins"/>
                <a:cs typeface="Poppins"/>
                <a:sym typeface="Poppins"/>
              </a:rPr>
              <a:t>Lots of Amazing Products &amp; Promos</a:t>
            </a:r>
            <a:endParaRPr/>
          </a:p>
        </p:txBody>
      </p:sp>
      <p:sp>
        <p:nvSpPr>
          <p:cNvPr id="183" name="Google Shape;183;p25"/>
          <p:cNvSpPr txBox="1"/>
          <p:nvPr/>
        </p:nvSpPr>
        <p:spPr>
          <a:xfrm>
            <a:off x="7153019" y="11878959"/>
            <a:ext cx="3589200" cy="515700"/>
          </a:xfrm>
          <a:prstGeom prst="rect">
            <a:avLst/>
          </a:prstGeom>
          <a:noFill/>
          <a:ln>
            <a:noFill/>
          </a:ln>
        </p:spPr>
        <p:txBody>
          <a:bodyPr anchorCtr="0" anchor="ctr" bIns="50800" lIns="50800" spcFirstLastPara="1" rIns="50800" wrap="square" tIns="50800">
            <a:noAutofit/>
          </a:bodyPr>
          <a:lstStyle/>
          <a:p>
            <a:pPr indent="0" lvl="0" marL="0" marR="0" rtl="0" algn="ctr">
              <a:lnSpc>
                <a:spcPct val="208333"/>
              </a:lnSpc>
              <a:spcBef>
                <a:spcPts val="0"/>
              </a:spcBef>
              <a:spcAft>
                <a:spcPts val="0"/>
              </a:spcAft>
              <a:buClr>
                <a:srgbClr val="929292"/>
              </a:buClr>
              <a:buSzPts val="2400"/>
              <a:buFont typeface="Poppins"/>
              <a:buNone/>
            </a:pPr>
            <a:r>
              <a:rPr b="0" i="0" lang="en-US" sz="2400" u="none" cap="none" strike="noStrike">
                <a:solidFill>
                  <a:srgbClr val="929292"/>
                </a:solidFill>
                <a:latin typeface="Poppins"/>
                <a:ea typeface="Poppins"/>
                <a:cs typeface="Poppins"/>
                <a:sym typeface="Poppins"/>
              </a:rPr>
              <a:t>On Trend Jewelry</a:t>
            </a:r>
            <a:endParaRPr/>
          </a:p>
        </p:txBody>
      </p:sp>
      <p:sp>
        <p:nvSpPr>
          <p:cNvPr id="184" name="Google Shape;184;p25"/>
          <p:cNvSpPr txBox="1"/>
          <p:nvPr/>
        </p:nvSpPr>
        <p:spPr>
          <a:xfrm>
            <a:off x="18878581" y="11783873"/>
            <a:ext cx="3589326" cy="841256"/>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929292"/>
              </a:buClr>
              <a:buSzPts val="2400"/>
              <a:buFont typeface="Poppins"/>
              <a:buNone/>
            </a:pPr>
            <a:r>
              <a:rPr b="0" i="0" lang="en-US" sz="2400" u="none" cap="none" strike="noStrike">
                <a:solidFill>
                  <a:srgbClr val="929292"/>
                </a:solidFill>
                <a:latin typeface="Poppins"/>
                <a:ea typeface="Poppins"/>
                <a:cs typeface="Poppins"/>
                <a:sym typeface="Poppins"/>
              </a:rPr>
              <a:t>Friendly Customer Care &amp; Service</a:t>
            </a:r>
            <a:endParaRPr/>
          </a:p>
        </p:txBody>
      </p:sp>
      <p:sp>
        <p:nvSpPr>
          <p:cNvPr id="185" name="Google Shape;185;p25"/>
          <p:cNvSpPr txBox="1"/>
          <p:nvPr/>
        </p:nvSpPr>
        <p:spPr>
          <a:xfrm>
            <a:off x="12868019" y="11783873"/>
            <a:ext cx="3589326" cy="841256"/>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929292"/>
              </a:buClr>
              <a:buSzPts val="2400"/>
              <a:buFont typeface="Poppins"/>
              <a:buNone/>
            </a:pPr>
            <a:r>
              <a:rPr b="0" i="0" lang="en-US" sz="2400" u="none" cap="none" strike="noStrike">
                <a:solidFill>
                  <a:srgbClr val="929292"/>
                </a:solidFill>
                <a:latin typeface="Poppins"/>
                <a:ea typeface="Poppins"/>
                <a:cs typeface="Poppins"/>
                <a:sym typeface="Poppins"/>
              </a:rPr>
              <a:t>Excellent Fashion Pieces</a:t>
            </a:r>
            <a:endParaRPr/>
          </a:p>
        </p:txBody>
      </p:sp>
      <p:cxnSp>
        <p:nvCxnSpPr>
          <p:cNvPr id="186" name="Google Shape;186;p25"/>
          <p:cNvCxnSpPr/>
          <p:nvPr/>
        </p:nvCxnSpPr>
        <p:spPr>
          <a:xfrm>
            <a:off x="-689453" y="8184786"/>
            <a:ext cx="479514" cy="479514"/>
          </a:xfrm>
          <a:prstGeom prst="straightConnector1">
            <a:avLst/>
          </a:prstGeom>
          <a:noFill/>
          <a:ln cap="flat" cmpd="sng" w="25400">
            <a:solidFill>
              <a:srgbClr val="B0B0B0"/>
            </a:solidFill>
            <a:prstDash val="solid"/>
            <a:miter lim="400000"/>
            <a:headEnd len="sm" w="sm" type="none"/>
            <a:tailEnd len="sm" w="sm" type="none"/>
          </a:ln>
        </p:spPr>
      </p:cxnSp>
      <p:cxnSp>
        <p:nvCxnSpPr>
          <p:cNvPr id="187" name="Google Shape;187;p25"/>
          <p:cNvCxnSpPr/>
          <p:nvPr/>
        </p:nvCxnSpPr>
        <p:spPr>
          <a:xfrm>
            <a:off x="24675938" y="8658181"/>
            <a:ext cx="479514" cy="479513"/>
          </a:xfrm>
          <a:prstGeom prst="straightConnector1">
            <a:avLst/>
          </a:prstGeom>
          <a:noFill/>
          <a:ln cap="flat" cmpd="sng" w="25400">
            <a:solidFill>
              <a:srgbClr val="B0B0B0"/>
            </a:solidFill>
            <a:prstDash val="solid"/>
            <a:miter lim="400000"/>
            <a:headEnd len="sm" w="sm" type="none"/>
            <a:tailEnd len="sm" w="sm" type="none"/>
          </a:ln>
        </p:spPr>
      </p:cxnSp>
      <p:pic>
        <p:nvPicPr>
          <p:cNvPr descr="pasted-image.pdf" id="188" name="Google Shape;188;p25"/>
          <p:cNvPicPr preferRelativeResize="0"/>
          <p:nvPr/>
        </p:nvPicPr>
        <p:blipFill rotWithShape="1">
          <a:blip r:embed="rId4">
            <a:alphaModFix amt="60163"/>
          </a:blip>
          <a:srcRect b="0" l="0" r="0" t="0"/>
          <a:stretch/>
        </p:blipFill>
        <p:spPr>
          <a:xfrm>
            <a:off x="2660114" y="10246678"/>
            <a:ext cx="1998292" cy="960119"/>
          </a:xfrm>
          <a:prstGeom prst="rect">
            <a:avLst/>
          </a:prstGeom>
          <a:noFill/>
          <a:ln>
            <a:noFill/>
          </a:ln>
        </p:spPr>
      </p:pic>
      <p:pic>
        <p:nvPicPr>
          <p:cNvPr descr="pasted-image.pdf" id="189" name="Google Shape;189;p25"/>
          <p:cNvPicPr preferRelativeResize="0"/>
          <p:nvPr/>
        </p:nvPicPr>
        <p:blipFill rotWithShape="1">
          <a:blip r:embed="rId5">
            <a:alphaModFix amt="50320"/>
          </a:blip>
          <a:srcRect b="0" l="0" r="0" t="0"/>
          <a:stretch/>
        </p:blipFill>
        <p:spPr>
          <a:xfrm>
            <a:off x="8294626" y="10073682"/>
            <a:ext cx="1306112" cy="1306111"/>
          </a:xfrm>
          <a:prstGeom prst="rect">
            <a:avLst/>
          </a:prstGeom>
          <a:noFill/>
          <a:ln>
            <a:noFill/>
          </a:ln>
        </p:spPr>
      </p:pic>
      <p:pic>
        <p:nvPicPr>
          <p:cNvPr descr="pasted-image.pdf" id="190" name="Google Shape;190;p25"/>
          <p:cNvPicPr preferRelativeResize="0"/>
          <p:nvPr/>
        </p:nvPicPr>
        <p:blipFill rotWithShape="1">
          <a:blip r:embed="rId6">
            <a:alphaModFix amt="60163"/>
          </a:blip>
          <a:srcRect b="0" l="0" r="0" t="0"/>
          <a:stretch/>
        </p:blipFill>
        <p:spPr>
          <a:xfrm>
            <a:off x="14074891" y="9959343"/>
            <a:ext cx="1175584" cy="1534789"/>
          </a:xfrm>
          <a:prstGeom prst="rect">
            <a:avLst/>
          </a:prstGeom>
          <a:noFill/>
          <a:ln>
            <a:noFill/>
          </a:ln>
        </p:spPr>
      </p:pic>
      <p:pic>
        <p:nvPicPr>
          <p:cNvPr descr="pasted-image.pdf" id="191" name="Google Shape;191;p25"/>
          <p:cNvPicPr preferRelativeResize="0"/>
          <p:nvPr/>
        </p:nvPicPr>
        <p:blipFill rotWithShape="1">
          <a:blip r:embed="rId7">
            <a:alphaModFix amt="49824"/>
          </a:blip>
          <a:srcRect b="0" l="0" r="0" t="0"/>
          <a:stretch/>
        </p:blipFill>
        <p:spPr>
          <a:xfrm>
            <a:off x="19891930" y="9822980"/>
            <a:ext cx="1534922" cy="1534790"/>
          </a:xfrm>
          <a:prstGeom prst="rect">
            <a:avLst/>
          </a:prstGeom>
          <a:noFill/>
          <a:ln>
            <a:noFill/>
          </a:ln>
        </p:spPr>
      </p:pic>
      <p:sp>
        <p:nvSpPr>
          <p:cNvPr id="192" name="Google Shape;192;p25"/>
          <p:cNvSpPr txBox="1"/>
          <p:nvPr/>
        </p:nvSpPr>
        <p:spPr>
          <a:xfrm>
            <a:off x="1484242" y="4040336"/>
            <a:ext cx="4858393" cy="2369309"/>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FFFFFF"/>
              </a:buClr>
              <a:buSzPts val="7200"/>
              <a:buFont typeface="Poppins SemiBold"/>
              <a:buNone/>
            </a:pPr>
            <a:r>
              <a:rPr b="0" i="0" lang="en-US" sz="7200" u="none" cap="none" strike="noStrike">
                <a:solidFill>
                  <a:srgbClr val="FFFFFF"/>
                </a:solidFill>
                <a:latin typeface="Poppins SemiBold"/>
                <a:ea typeface="Poppins SemiBold"/>
                <a:cs typeface="Poppins SemiBold"/>
                <a:sym typeface="Poppins SemiBold"/>
              </a:rPr>
              <a:t>WHAT WE OFFER</a:t>
            </a:r>
            <a:endParaRPr/>
          </a:p>
        </p:txBody>
      </p:sp>
      <p:sp>
        <p:nvSpPr>
          <p:cNvPr id="193" name="Google Shape;193;p25"/>
          <p:cNvSpPr/>
          <p:nvPr/>
        </p:nvSpPr>
        <p:spPr>
          <a:xfrm>
            <a:off x="23242009" y="1068433"/>
            <a:ext cx="28344" cy="3276435"/>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94" name="Google Shape;194;p25"/>
          <p:cNvSpPr txBox="1"/>
          <p:nvPr/>
        </p:nvSpPr>
        <p:spPr>
          <a:xfrm rot="5400000">
            <a:off x="21561798" y="6097974"/>
            <a:ext cx="3388767" cy="515619"/>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Poppins"/>
              <a:buNone/>
            </a:pPr>
            <a:r>
              <a:rPr b="1" i="0" lang="en-US" sz="2400" u="none" cap="none" strike="noStrike">
                <a:solidFill>
                  <a:srgbClr val="FFFFFF"/>
                </a:solidFill>
                <a:latin typeface="Poppins"/>
                <a:ea typeface="Poppins"/>
                <a:cs typeface="Poppins"/>
                <a:sym typeface="Poppins"/>
              </a:rPr>
              <a:t>SHOES@BITZ.COM</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8" name="Shape 198"/>
        <p:cNvGrpSpPr/>
        <p:nvPr/>
      </p:nvGrpSpPr>
      <p:grpSpPr>
        <a:xfrm>
          <a:off x="0" y="0"/>
          <a:ext cx="0" cy="0"/>
          <a:chOff x="0" y="0"/>
          <a:chExt cx="0" cy="0"/>
        </a:xfrm>
      </p:grpSpPr>
      <p:cxnSp>
        <p:nvCxnSpPr>
          <p:cNvPr id="199" name="Google Shape;199;p26"/>
          <p:cNvCxnSpPr/>
          <p:nvPr/>
        </p:nvCxnSpPr>
        <p:spPr>
          <a:xfrm>
            <a:off x="-689453" y="8184786"/>
            <a:ext cx="479514" cy="479514"/>
          </a:xfrm>
          <a:prstGeom prst="straightConnector1">
            <a:avLst/>
          </a:prstGeom>
          <a:noFill/>
          <a:ln cap="flat" cmpd="sng" w="25400">
            <a:solidFill>
              <a:srgbClr val="B0B0B0"/>
            </a:solidFill>
            <a:prstDash val="solid"/>
            <a:miter lim="400000"/>
            <a:headEnd len="sm" w="sm" type="none"/>
            <a:tailEnd len="sm" w="sm" type="none"/>
          </a:ln>
        </p:spPr>
      </p:cxnSp>
      <p:cxnSp>
        <p:nvCxnSpPr>
          <p:cNvPr id="200" name="Google Shape;200;p26"/>
          <p:cNvCxnSpPr/>
          <p:nvPr/>
        </p:nvCxnSpPr>
        <p:spPr>
          <a:xfrm>
            <a:off x="24675938" y="8658181"/>
            <a:ext cx="479514" cy="479513"/>
          </a:xfrm>
          <a:prstGeom prst="straightConnector1">
            <a:avLst/>
          </a:prstGeom>
          <a:noFill/>
          <a:ln cap="flat" cmpd="sng" w="25400">
            <a:solidFill>
              <a:srgbClr val="B0B0B0"/>
            </a:solidFill>
            <a:prstDash val="solid"/>
            <a:miter lim="400000"/>
            <a:headEnd len="sm" w="sm" type="none"/>
            <a:tailEnd len="sm" w="sm" type="none"/>
          </a:ln>
        </p:spPr>
      </p:cxnSp>
      <p:pic>
        <p:nvPicPr>
          <p:cNvPr descr="adult-attractive-beautiful-2210483.jpg" id="201" name="Google Shape;201;p26"/>
          <p:cNvPicPr preferRelativeResize="0"/>
          <p:nvPr/>
        </p:nvPicPr>
        <p:blipFill rotWithShape="1">
          <a:blip r:embed="rId3">
            <a:alphaModFix/>
          </a:blip>
          <a:srcRect b="0" l="7877" r="7876" t="454"/>
          <a:stretch/>
        </p:blipFill>
        <p:spPr>
          <a:xfrm>
            <a:off x="16634056" y="-2083"/>
            <a:ext cx="7758411" cy="13751355"/>
          </a:xfrm>
          <a:prstGeom prst="rect">
            <a:avLst/>
          </a:prstGeom>
          <a:noFill/>
          <a:ln>
            <a:noFill/>
          </a:ln>
        </p:spPr>
      </p:pic>
      <p:pic>
        <p:nvPicPr>
          <p:cNvPr descr="adolescent-converse-all-star-converse-all-star-1021145.jpg" id="202" name="Google Shape;202;p26"/>
          <p:cNvPicPr preferRelativeResize="0"/>
          <p:nvPr/>
        </p:nvPicPr>
        <p:blipFill rotWithShape="1">
          <a:blip r:embed="rId4">
            <a:alphaModFix/>
          </a:blip>
          <a:srcRect b="554" l="5338" r="5338" t="26002"/>
          <a:stretch/>
        </p:blipFill>
        <p:spPr>
          <a:xfrm>
            <a:off x="-48786" y="5523"/>
            <a:ext cx="10646521" cy="5864325"/>
          </a:xfrm>
          <a:prstGeom prst="rect">
            <a:avLst/>
          </a:prstGeom>
          <a:noFill/>
          <a:ln>
            <a:noFill/>
          </a:ln>
        </p:spPr>
      </p:pic>
      <p:pic>
        <p:nvPicPr>
          <p:cNvPr descr="air-jordan-architecture-buildings-2225727.jpg" id="203" name="Google Shape;203;p26"/>
          <p:cNvPicPr preferRelativeResize="0"/>
          <p:nvPr/>
        </p:nvPicPr>
        <p:blipFill rotWithShape="1">
          <a:blip r:embed="rId5">
            <a:alphaModFix/>
          </a:blip>
          <a:srcRect b="16666" l="0" r="0" t="16666"/>
          <a:stretch/>
        </p:blipFill>
        <p:spPr>
          <a:xfrm>
            <a:off x="10663019" y="-21167"/>
            <a:ext cx="5892306" cy="5892306"/>
          </a:xfrm>
          <a:prstGeom prst="rect">
            <a:avLst/>
          </a:prstGeom>
          <a:noFill/>
          <a:ln>
            <a:noFill/>
          </a:ln>
        </p:spPr>
      </p:pic>
      <p:pic>
        <p:nvPicPr>
          <p:cNvPr descr="ole-witt-1542103-unsplash.jpg" id="204" name="Google Shape;204;p26"/>
          <p:cNvPicPr preferRelativeResize="0"/>
          <p:nvPr/>
        </p:nvPicPr>
        <p:blipFill rotWithShape="1">
          <a:blip r:embed="rId6">
            <a:alphaModFix/>
          </a:blip>
          <a:srcRect b="22740" l="0" r="0" t="7931"/>
          <a:stretch/>
        </p:blipFill>
        <p:spPr>
          <a:xfrm>
            <a:off x="-13958" y="5943600"/>
            <a:ext cx="7470922" cy="7769074"/>
          </a:xfrm>
          <a:prstGeom prst="rect">
            <a:avLst/>
          </a:prstGeom>
          <a:noFill/>
          <a:ln>
            <a:noFill/>
          </a:ln>
        </p:spPr>
      </p:pic>
      <p:pic>
        <p:nvPicPr>
          <p:cNvPr descr="daylight-denim-jeans-fashion-2315332.jpg" id="205" name="Google Shape;205;p26"/>
          <p:cNvPicPr preferRelativeResize="0"/>
          <p:nvPr/>
        </p:nvPicPr>
        <p:blipFill rotWithShape="1">
          <a:blip r:embed="rId7">
            <a:alphaModFix/>
          </a:blip>
          <a:srcRect b="721" l="0" r="0" t="41953"/>
          <a:stretch/>
        </p:blipFill>
        <p:spPr>
          <a:xfrm>
            <a:off x="7521376" y="5943600"/>
            <a:ext cx="9035932" cy="776907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9" name="Shape 209"/>
        <p:cNvGrpSpPr/>
        <p:nvPr/>
      </p:nvGrpSpPr>
      <p:grpSpPr>
        <a:xfrm>
          <a:off x="0" y="0"/>
          <a:ext cx="0" cy="0"/>
          <a:chOff x="0" y="0"/>
          <a:chExt cx="0" cy="0"/>
        </a:xfrm>
      </p:grpSpPr>
      <p:sp>
        <p:nvSpPr>
          <p:cNvPr id="210" name="Google Shape;210;p27"/>
          <p:cNvSpPr txBox="1"/>
          <p:nvPr/>
        </p:nvSpPr>
        <p:spPr>
          <a:xfrm>
            <a:off x="1831147" y="10931660"/>
            <a:ext cx="5547993" cy="818557"/>
          </a:xfrm>
          <a:prstGeom prst="rect">
            <a:avLst/>
          </a:prstGeom>
          <a:noFill/>
          <a:ln>
            <a:noFill/>
          </a:ln>
        </p:spPr>
        <p:txBody>
          <a:bodyPr anchorCtr="0" anchor="ctr" bIns="50800" lIns="50800" spcFirstLastPara="1" rIns="50800" wrap="square" tIns="50800">
            <a:noAutofit/>
          </a:bodyPr>
          <a:lstStyle/>
          <a:p>
            <a:pPr indent="0" lvl="0" marL="0" marR="0" rtl="0" algn="ctr">
              <a:lnSpc>
                <a:spcPct val="169444"/>
              </a:lnSpc>
              <a:spcBef>
                <a:spcPts val="0"/>
              </a:spcBef>
              <a:spcAft>
                <a:spcPts val="0"/>
              </a:spcAft>
              <a:buClr>
                <a:srgbClr val="5E5E5E"/>
              </a:buClr>
              <a:buSzPts val="3600"/>
              <a:buFont typeface="Poppins"/>
              <a:buNone/>
            </a:pPr>
            <a:r>
              <a:rPr b="1" i="1" lang="en-US" sz="3600" u="none" cap="none" strike="noStrike">
                <a:solidFill>
                  <a:srgbClr val="5E5E5E"/>
                </a:solidFill>
                <a:latin typeface="Poppins"/>
                <a:ea typeface="Poppins"/>
                <a:cs typeface="Poppins"/>
                <a:sym typeface="Poppins"/>
              </a:rPr>
              <a:t>Jenny Newman Garnet</a:t>
            </a:r>
            <a:endParaRPr/>
          </a:p>
        </p:txBody>
      </p:sp>
      <p:sp>
        <p:nvSpPr>
          <p:cNvPr id="211" name="Google Shape;211;p27"/>
          <p:cNvSpPr txBox="1"/>
          <p:nvPr/>
        </p:nvSpPr>
        <p:spPr>
          <a:xfrm>
            <a:off x="3658571" y="11773398"/>
            <a:ext cx="1893146" cy="555537"/>
          </a:xfrm>
          <a:prstGeom prst="rect">
            <a:avLst/>
          </a:prstGeom>
          <a:noFill/>
          <a:ln>
            <a:noFill/>
          </a:ln>
        </p:spPr>
        <p:txBody>
          <a:bodyPr anchorCtr="0" anchor="ctr" bIns="50800" lIns="50800" spcFirstLastPara="1" rIns="50800" wrap="square" tIns="50800">
            <a:noAutofit/>
          </a:bodyPr>
          <a:lstStyle/>
          <a:p>
            <a:pPr indent="0" lvl="0" marL="0" marR="0" rtl="0" algn="ctr">
              <a:lnSpc>
                <a:spcPct val="210526"/>
              </a:lnSpc>
              <a:spcBef>
                <a:spcPts val="0"/>
              </a:spcBef>
              <a:spcAft>
                <a:spcPts val="0"/>
              </a:spcAft>
              <a:buClr>
                <a:srgbClr val="929292"/>
              </a:buClr>
              <a:buSzPts val="1900"/>
              <a:buFont typeface="Poppins"/>
              <a:buNone/>
            </a:pPr>
            <a:r>
              <a:rPr b="0" i="0" lang="en-US" sz="1900" u="none" cap="none" strike="noStrike">
                <a:solidFill>
                  <a:srgbClr val="929292"/>
                </a:solidFill>
                <a:latin typeface="Poppins"/>
                <a:ea typeface="Poppins"/>
                <a:cs typeface="Poppins"/>
                <a:sym typeface="Poppins"/>
              </a:rPr>
              <a:t>Founder &amp; CEO</a:t>
            </a:r>
            <a:endParaRPr/>
          </a:p>
        </p:txBody>
      </p:sp>
      <p:sp>
        <p:nvSpPr>
          <p:cNvPr id="212" name="Google Shape;212;p27"/>
          <p:cNvSpPr txBox="1"/>
          <p:nvPr/>
        </p:nvSpPr>
        <p:spPr>
          <a:xfrm>
            <a:off x="9289443" y="10931660"/>
            <a:ext cx="5790047" cy="818557"/>
          </a:xfrm>
          <a:prstGeom prst="rect">
            <a:avLst/>
          </a:prstGeom>
          <a:noFill/>
          <a:ln>
            <a:noFill/>
          </a:ln>
        </p:spPr>
        <p:txBody>
          <a:bodyPr anchorCtr="0" anchor="ctr" bIns="50800" lIns="50800" spcFirstLastPara="1" rIns="50800" wrap="square" tIns="50800">
            <a:noAutofit/>
          </a:bodyPr>
          <a:lstStyle/>
          <a:p>
            <a:pPr indent="0" lvl="0" marL="0" marR="0" rtl="0" algn="ctr">
              <a:lnSpc>
                <a:spcPct val="169444"/>
              </a:lnSpc>
              <a:spcBef>
                <a:spcPts val="0"/>
              </a:spcBef>
              <a:spcAft>
                <a:spcPts val="0"/>
              </a:spcAft>
              <a:buClr>
                <a:srgbClr val="5E5E5E"/>
              </a:buClr>
              <a:buSzPts val="3600"/>
              <a:buFont typeface="Poppins"/>
              <a:buNone/>
            </a:pPr>
            <a:r>
              <a:rPr b="1" i="1" lang="en-US" sz="3600" u="none" cap="none" strike="noStrike">
                <a:solidFill>
                  <a:srgbClr val="5E5E5E"/>
                </a:solidFill>
                <a:latin typeface="Poppins"/>
                <a:ea typeface="Poppins"/>
                <a:cs typeface="Poppins"/>
                <a:sym typeface="Poppins"/>
              </a:rPr>
              <a:t>Sapphire Red Cressman</a:t>
            </a:r>
            <a:endParaRPr b="1" i="1" sz="3600" u="none" cap="none" strike="noStrike">
              <a:solidFill>
                <a:srgbClr val="5E5E5E"/>
              </a:solidFill>
              <a:latin typeface="Poppins"/>
              <a:ea typeface="Poppins"/>
              <a:cs typeface="Poppins"/>
              <a:sym typeface="Poppins"/>
            </a:endParaRPr>
          </a:p>
        </p:txBody>
      </p:sp>
      <p:sp>
        <p:nvSpPr>
          <p:cNvPr id="213" name="Google Shape;213;p27"/>
          <p:cNvSpPr txBox="1"/>
          <p:nvPr/>
        </p:nvSpPr>
        <p:spPr>
          <a:xfrm>
            <a:off x="10730543" y="11773398"/>
            <a:ext cx="2907847" cy="555537"/>
          </a:xfrm>
          <a:prstGeom prst="rect">
            <a:avLst/>
          </a:prstGeom>
          <a:noFill/>
          <a:ln>
            <a:noFill/>
          </a:ln>
        </p:spPr>
        <p:txBody>
          <a:bodyPr anchorCtr="0" anchor="ctr" bIns="50800" lIns="50800" spcFirstLastPara="1" rIns="50800" wrap="square" tIns="50800">
            <a:noAutofit/>
          </a:bodyPr>
          <a:lstStyle/>
          <a:p>
            <a:pPr indent="0" lvl="0" marL="0" marR="0" rtl="0" algn="ctr">
              <a:lnSpc>
                <a:spcPct val="210526"/>
              </a:lnSpc>
              <a:spcBef>
                <a:spcPts val="0"/>
              </a:spcBef>
              <a:spcAft>
                <a:spcPts val="0"/>
              </a:spcAft>
              <a:buClr>
                <a:srgbClr val="929292"/>
              </a:buClr>
              <a:buSzPts val="1900"/>
              <a:buFont typeface="Poppins"/>
              <a:buNone/>
            </a:pPr>
            <a:r>
              <a:rPr b="0" i="0" lang="en-US" sz="1900" u="none" cap="none" strike="noStrike">
                <a:solidFill>
                  <a:srgbClr val="929292"/>
                </a:solidFill>
                <a:latin typeface="Poppins"/>
                <a:ea typeface="Poppins"/>
                <a:cs typeface="Poppins"/>
                <a:sym typeface="Poppins"/>
              </a:rPr>
              <a:t>Chief Operating Officer</a:t>
            </a:r>
            <a:endParaRPr/>
          </a:p>
        </p:txBody>
      </p:sp>
      <p:sp>
        <p:nvSpPr>
          <p:cNvPr id="214" name="Google Shape;214;p27"/>
          <p:cNvSpPr txBox="1"/>
          <p:nvPr/>
        </p:nvSpPr>
        <p:spPr>
          <a:xfrm>
            <a:off x="17219019" y="10931660"/>
            <a:ext cx="4930838" cy="818557"/>
          </a:xfrm>
          <a:prstGeom prst="rect">
            <a:avLst/>
          </a:prstGeom>
          <a:noFill/>
          <a:ln>
            <a:noFill/>
          </a:ln>
        </p:spPr>
        <p:txBody>
          <a:bodyPr anchorCtr="0" anchor="ctr" bIns="50800" lIns="50800" spcFirstLastPara="1" rIns="50800" wrap="square" tIns="50800">
            <a:noAutofit/>
          </a:bodyPr>
          <a:lstStyle/>
          <a:p>
            <a:pPr indent="0" lvl="0" marL="0" marR="0" rtl="0" algn="ctr">
              <a:lnSpc>
                <a:spcPct val="169444"/>
              </a:lnSpc>
              <a:spcBef>
                <a:spcPts val="0"/>
              </a:spcBef>
              <a:spcAft>
                <a:spcPts val="0"/>
              </a:spcAft>
              <a:buClr>
                <a:srgbClr val="5E5E5E"/>
              </a:buClr>
              <a:buSzPts val="3600"/>
              <a:buFont typeface="Poppins"/>
              <a:buNone/>
            </a:pPr>
            <a:r>
              <a:rPr b="1" i="1" lang="en-US" sz="3600" u="none" cap="none" strike="noStrike">
                <a:solidFill>
                  <a:srgbClr val="5E5E5E"/>
                </a:solidFill>
                <a:latin typeface="Poppins"/>
                <a:ea typeface="Poppins"/>
                <a:cs typeface="Poppins"/>
                <a:sym typeface="Poppins"/>
              </a:rPr>
              <a:t>Ruby Crest Newman</a:t>
            </a:r>
            <a:endParaRPr/>
          </a:p>
        </p:txBody>
      </p:sp>
      <p:sp>
        <p:nvSpPr>
          <p:cNvPr id="215" name="Google Shape;215;p27"/>
          <p:cNvSpPr txBox="1"/>
          <p:nvPr/>
        </p:nvSpPr>
        <p:spPr>
          <a:xfrm>
            <a:off x="18244139" y="11773398"/>
            <a:ext cx="2880596" cy="555537"/>
          </a:xfrm>
          <a:prstGeom prst="rect">
            <a:avLst/>
          </a:prstGeom>
          <a:noFill/>
          <a:ln>
            <a:noFill/>
          </a:ln>
        </p:spPr>
        <p:txBody>
          <a:bodyPr anchorCtr="0" anchor="ctr" bIns="50800" lIns="50800" spcFirstLastPara="1" rIns="50800" wrap="square" tIns="50800">
            <a:noAutofit/>
          </a:bodyPr>
          <a:lstStyle/>
          <a:p>
            <a:pPr indent="0" lvl="0" marL="0" marR="0" rtl="0" algn="ctr">
              <a:lnSpc>
                <a:spcPct val="210526"/>
              </a:lnSpc>
              <a:spcBef>
                <a:spcPts val="0"/>
              </a:spcBef>
              <a:spcAft>
                <a:spcPts val="0"/>
              </a:spcAft>
              <a:buClr>
                <a:srgbClr val="929292"/>
              </a:buClr>
              <a:buSzPts val="1900"/>
              <a:buFont typeface="Poppins"/>
              <a:buNone/>
            </a:pPr>
            <a:r>
              <a:rPr b="0" i="0" lang="en-US" sz="1900" u="none" cap="none" strike="noStrike">
                <a:solidFill>
                  <a:srgbClr val="929292"/>
                </a:solidFill>
                <a:latin typeface="Poppins"/>
                <a:ea typeface="Poppins"/>
                <a:cs typeface="Poppins"/>
                <a:sym typeface="Poppins"/>
              </a:rPr>
              <a:t>Chief Marketing Officer</a:t>
            </a:r>
            <a:endParaRPr/>
          </a:p>
        </p:txBody>
      </p:sp>
      <p:pic>
        <p:nvPicPr>
          <p:cNvPr descr="beautiful-beauty-blurred-background-1239291.jpg" id="216" name="Google Shape;216;p27"/>
          <p:cNvPicPr preferRelativeResize="0"/>
          <p:nvPr/>
        </p:nvPicPr>
        <p:blipFill rotWithShape="1">
          <a:blip r:embed="rId3">
            <a:alphaModFix/>
          </a:blip>
          <a:srcRect b="8236" l="24171" r="29923" t="22905"/>
          <a:stretch/>
        </p:blipFill>
        <p:spPr>
          <a:xfrm>
            <a:off x="9151501" y="4465201"/>
            <a:ext cx="6080998" cy="6080998"/>
          </a:xfrm>
          <a:prstGeom prst="rect">
            <a:avLst/>
          </a:prstGeom>
          <a:noFill/>
          <a:ln>
            <a:noFill/>
          </a:ln>
        </p:spPr>
      </p:pic>
      <p:pic>
        <p:nvPicPr>
          <p:cNvPr descr="attractive-beautiful-beauty-1872857.jpg" id="217" name="Google Shape;217;p27"/>
          <p:cNvPicPr preferRelativeResize="0"/>
          <p:nvPr/>
        </p:nvPicPr>
        <p:blipFill rotWithShape="1">
          <a:blip r:embed="rId4">
            <a:alphaModFix/>
          </a:blip>
          <a:srcRect b="63240" l="29534" r="24548" t="24"/>
          <a:stretch/>
        </p:blipFill>
        <p:spPr>
          <a:xfrm>
            <a:off x="16665747" y="4465201"/>
            <a:ext cx="6080998" cy="6080998"/>
          </a:xfrm>
          <a:prstGeom prst="rect">
            <a:avLst/>
          </a:prstGeom>
          <a:noFill/>
          <a:ln>
            <a:noFill/>
          </a:ln>
        </p:spPr>
      </p:pic>
      <p:pic>
        <p:nvPicPr>
          <p:cNvPr descr="beautiful-beauty-fashion-1972115.jpg" id="218" name="Google Shape;218;p27"/>
          <p:cNvPicPr preferRelativeResize="0"/>
          <p:nvPr/>
        </p:nvPicPr>
        <p:blipFill rotWithShape="1">
          <a:blip r:embed="rId5">
            <a:alphaModFix/>
          </a:blip>
          <a:srcRect b="65010" l="30002" r="33355" t="10723"/>
          <a:stretch/>
        </p:blipFill>
        <p:spPr>
          <a:xfrm>
            <a:off x="1586455" y="4465202"/>
            <a:ext cx="6080997" cy="6080997"/>
          </a:xfrm>
          <a:prstGeom prst="rect">
            <a:avLst/>
          </a:prstGeom>
          <a:noFill/>
          <a:ln>
            <a:noFill/>
          </a:ln>
        </p:spPr>
      </p:pic>
      <p:sp>
        <p:nvSpPr>
          <p:cNvPr id="219" name="Google Shape;219;p27"/>
          <p:cNvSpPr txBox="1"/>
          <p:nvPr/>
        </p:nvSpPr>
        <p:spPr>
          <a:xfrm>
            <a:off x="1547835" y="1266473"/>
            <a:ext cx="5980360" cy="1381755"/>
          </a:xfrm>
          <a:prstGeom prst="rect">
            <a:avLst/>
          </a:prstGeom>
          <a:noFill/>
          <a:ln>
            <a:noFill/>
          </a:ln>
        </p:spPr>
        <p:txBody>
          <a:bodyPr anchorCtr="0" anchor="ctr" bIns="50800" lIns="50800" spcFirstLastPara="1" rIns="50800" wrap="square" tIns="50800">
            <a:noAutofit/>
          </a:bodyPr>
          <a:lstStyle/>
          <a:p>
            <a:pPr indent="0" lvl="0" marL="0" marR="0" rtl="0" algn="l">
              <a:lnSpc>
                <a:spcPct val="70000"/>
              </a:lnSpc>
              <a:spcBef>
                <a:spcPts val="0"/>
              </a:spcBef>
              <a:spcAft>
                <a:spcPts val="0"/>
              </a:spcAft>
              <a:buClr>
                <a:srgbClr val="5E5E5E"/>
              </a:buClr>
              <a:buSzPts val="7200"/>
              <a:buFont typeface="Poppins SemiBold"/>
              <a:buNone/>
            </a:pPr>
            <a:r>
              <a:rPr b="0" i="0" lang="en-US" sz="7200" u="none" cap="none" strike="noStrike">
                <a:solidFill>
                  <a:srgbClr val="5E5E5E"/>
                </a:solidFill>
                <a:latin typeface="Poppins SemiBold"/>
                <a:ea typeface="Poppins SemiBold"/>
                <a:cs typeface="Poppins SemiBold"/>
                <a:sym typeface="Poppins SemiBold"/>
              </a:rPr>
              <a:t>THE TEAM</a:t>
            </a:r>
            <a:endParaRPr/>
          </a:p>
        </p:txBody>
      </p:sp>
      <p:sp>
        <p:nvSpPr>
          <p:cNvPr id="220" name="Google Shape;220;p27"/>
          <p:cNvSpPr/>
          <p:nvPr/>
        </p:nvSpPr>
        <p:spPr>
          <a:xfrm>
            <a:off x="23242009" y="1068433"/>
            <a:ext cx="28344" cy="3276435"/>
          </a:xfrm>
          <a:prstGeom prst="rect">
            <a:avLst/>
          </a:prstGeom>
          <a:solidFill>
            <a:srgbClr val="3C3C3C"/>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21" name="Google Shape;221;p27"/>
          <p:cNvSpPr txBox="1"/>
          <p:nvPr/>
        </p:nvSpPr>
        <p:spPr>
          <a:xfrm rot="5400000">
            <a:off x="21561798" y="6097974"/>
            <a:ext cx="3388767" cy="515619"/>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400"/>
              <a:buFont typeface="Poppins"/>
              <a:buNone/>
            </a:pPr>
            <a:r>
              <a:rPr b="1" i="0" lang="en-US" sz="2400" u="none" cap="none" strike="noStrike">
                <a:solidFill>
                  <a:srgbClr val="5E5E5E"/>
                </a:solidFill>
                <a:latin typeface="Poppins"/>
                <a:ea typeface="Poppins"/>
                <a:cs typeface="Poppins"/>
                <a:sym typeface="Poppins"/>
              </a:rPr>
              <a:t>SHOES@BITZ.COM</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5" name="Shape 225"/>
        <p:cNvGrpSpPr/>
        <p:nvPr/>
      </p:nvGrpSpPr>
      <p:grpSpPr>
        <a:xfrm>
          <a:off x="0" y="0"/>
          <a:ext cx="0" cy="0"/>
          <a:chOff x="0" y="0"/>
          <a:chExt cx="0" cy="0"/>
        </a:xfrm>
      </p:grpSpPr>
      <p:pic>
        <p:nvPicPr>
          <p:cNvPr descr="black-and-white-footwear-monochrome-1667434.jpg" id="226" name="Google Shape;226;p28"/>
          <p:cNvPicPr preferRelativeResize="0"/>
          <p:nvPr/>
        </p:nvPicPr>
        <p:blipFill rotWithShape="1">
          <a:blip r:embed="rId3">
            <a:alphaModFix/>
          </a:blip>
          <a:srcRect b="349" l="0" r="0" t="15604"/>
          <a:stretch/>
        </p:blipFill>
        <p:spPr>
          <a:xfrm>
            <a:off x="-46833" y="595"/>
            <a:ext cx="24477662" cy="13714809"/>
          </a:xfrm>
          <a:prstGeom prst="rect">
            <a:avLst/>
          </a:prstGeom>
          <a:noFill/>
          <a:ln>
            <a:noFill/>
          </a:ln>
        </p:spPr>
      </p:pic>
      <p:sp>
        <p:nvSpPr>
          <p:cNvPr id="227" name="Google Shape;227;p28"/>
          <p:cNvSpPr txBox="1"/>
          <p:nvPr/>
        </p:nvSpPr>
        <p:spPr>
          <a:xfrm>
            <a:off x="11788089" y="3381832"/>
            <a:ext cx="11099293" cy="2235192"/>
          </a:xfrm>
          <a:prstGeom prst="rect">
            <a:avLst/>
          </a:prstGeom>
          <a:noFill/>
          <a:ln>
            <a:noFill/>
          </a:ln>
        </p:spPr>
        <p:txBody>
          <a:bodyPr anchorCtr="0" anchor="ctr" bIns="50800" lIns="50800" spcFirstLastPara="1" rIns="50800" wrap="square" tIns="50800">
            <a:noAutofit/>
          </a:bodyPr>
          <a:lstStyle/>
          <a:p>
            <a:pPr indent="0" lvl="0" marL="0" marR="0" rtl="0" algn="l">
              <a:lnSpc>
                <a:spcPct val="135000"/>
              </a:lnSpc>
              <a:spcBef>
                <a:spcPts val="0"/>
              </a:spcBef>
              <a:spcAft>
                <a:spcPts val="0"/>
              </a:spcAft>
              <a:buClr>
                <a:srgbClr val="E3E5E5"/>
              </a:buClr>
              <a:buSzPts val="12000"/>
              <a:buFont typeface="Poppins"/>
              <a:buNone/>
            </a:pPr>
            <a:r>
              <a:rPr b="1" i="1" lang="en-US" sz="12000" u="none" cap="none" strike="noStrike">
                <a:solidFill>
                  <a:srgbClr val="E3E5E5"/>
                </a:solidFill>
                <a:latin typeface="Poppins"/>
                <a:ea typeface="Poppins"/>
                <a:cs typeface="Poppins"/>
                <a:sym typeface="Poppins"/>
              </a:rPr>
              <a:t>THANK YOU!</a:t>
            </a:r>
            <a:endParaRPr/>
          </a:p>
        </p:txBody>
      </p:sp>
      <p:sp>
        <p:nvSpPr>
          <p:cNvPr id="228" name="Google Shape;228;p28"/>
          <p:cNvSpPr txBox="1"/>
          <p:nvPr/>
        </p:nvSpPr>
        <p:spPr>
          <a:xfrm>
            <a:off x="16056508" y="11815128"/>
            <a:ext cx="6830874" cy="515619"/>
          </a:xfrm>
          <a:prstGeom prst="rect">
            <a:avLst/>
          </a:prstGeom>
          <a:noFill/>
          <a:ln>
            <a:noFill/>
          </a:ln>
        </p:spPr>
        <p:txBody>
          <a:bodyPr anchorCtr="0" anchor="ctr" bIns="50800" lIns="50800" spcFirstLastPara="1" rIns="50800" wrap="square" tIns="50800">
            <a:noAutofit/>
          </a:bodyPr>
          <a:lstStyle/>
          <a:p>
            <a:pPr indent="0" lvl="0" marL="0" marR="0" rtl="0" algn="l">
              <a:lnSpc>
                <a:spcPct val="191666"/>
              </a:lnSpc>
              <a:spcBef>
                <a:spcPts val="0"/>
              </a:spcBef>
              <a:spcAft>
                <a:spcPts val="0"/>
              </a:spcAft>
              <a:buClr>
                <a:srgbClr val="D5D5D5"/>
              </a:buClr>
              <a:buSzPts val="2400"/>
              <a:buFont typeface="Poppins Light"/>
              <a:buNone/>
            </a:pPr>
            <a:r>
              <a:rPr b="0" i="0" lang="en-US" sz="2400" u="none" cap="none" strike="noStrike">
                <a:solidFill>
                  <a:srgbClr val="D5D5D5"/>
                </a:solidFill>
                <a:latin typeface="Poppins Light"/>
                <a:ea typeface="Poppins Light"/>
                <a:cs typeface="Poppins Light"/>
                <a:sym typeface="Poppins Light"/>
              </a:rPr>
              <a:t>+383 3820203 | shoes@bitz.com</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 name="Shape 70"/>
        <p:cNvGrpSpPr/>
        <p:nvPr/>
      </p:nvGrpSpPr>
      <p:grpSpPr>
        <a:xfrm>
          <a:off x="0" y="0"/>
          <a:ext cx="0" cy="0"/>
          <a:chOff x="0" y="0"/>
          <a:chExt cx="0" cy="0"/>
        </a:xfrm>
      </p:grpSpPr>
      <p:pic>
        <p:nvPicPr>
          <p:cNvPr descr="brand-trademark-cobblestones-community-609771.jpg" id="71" name="Google Shape;71;p15"/>
          <p:cNvPicPr preferRelativeResize="0"/>
          <p:nvPr/>
        </p:nvPicPr>
        <p:blipFill rotWithShape="1">
          <a:blip r:embed="rId3">
            <a:alphaModFix/>
          </a:blip>
          <a:srcRect b="0" l="14050" r="20041" t="0"/>
          <a:stretch/>
        </p:blipFill>
        <p:spPr>
          <a:xfrm>
            <a:off x="-6648" y="4067"/>
            <a:ext cx="9037341" cy="13716001"/>
          </a:xfrm>
          <a:prstGeom prst="rect">
            <a:avLst/>
          </a:prstGeom>
          <a:noFill/>
          <a:ln>
            <a:noFill/>
          </a:ln>
        </p:spPr>
      </p:pic>
      <p:sp>
        <p:nvSpPr>
          <p:cNvPr id="72" name="Google Shape;72;p15"/>
          <p:cNvSpPr/>
          <p:nvPr/>
        </p:nvSpPr>
        <p:spPr>
          <a:xfrm>
            <a:off x="-50801" y="3188"/>
            <a:ext cx="3991916" cy="2037458"/>
          </a:xfrm>
          <a:prstGeom prst="rect">
            <a:avLst/>
          </a:prstGeom>
          <a:solidFill>
            <a:srgbClr val="3C3C3C"/>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73" name="Google Shape;73;p15"/>
          <p:cNvSpPr txBox="1"/>
          <p:nvPr>
            <p:ph type="title"/>
          </p:nvPr>
        </p:nvSpPr>
        <p:spPr>
          <a:xfrm>
            <a:off x="10279591" y="697617"/>
            <a:ext cx="5644192" cy="1235455"/>
          </a:xfrm>
          <a:prstGeom prst="rect">
            <a:avLst/>
          </a:prstGeom>
          <a:noFill/>
          <a:ln>
            <a:noFill/>
          </a:ln>
        </p:spPr>
        <p:txBody>
          <a:bodyPr anchorCtr="0" anchor="t" bIns="50800" lIns="50800" spcFirstLastPara="1" rIns="50800" wrap="square" tIns="50800">
            <a:noAutofit/>
          </a:bodyPr>
          <a:lstStyle/>
          <a:p>
            <a:pPr indent="0" lvl="0" marL="0" rtl="0" algn="l">
              <a:lnSpc>
                <a:spcPct val="200000"/>
              </a:lnSpc>
              <a:spcBef>
                <a:spcPts val="0"/>
              </a:spcBef>
              <a:spcAft>
                <a:spcPts val="0"/>
              </a:spcAft>
              <a:buClr>
                <a:srgbClr val="5E5E5E"/>
              </a:buClr>
              <a:buSzPts val="3542"/>
              <a:buFont typeface="Poppins"/>
              <a:buNone/>
            </a:pPr>
            <a:r>
              <a:rPr b="1" i="1" lang="en-US" sz="3542" u="none" cap="none" strike="noStrike">
                <a:solidFill>
                  <a:srgbClr val="5E5E5E"/>
                </a:solidFill>
                <a:latin typeface="Poppins"/>
                <a:ea typeface="Poppins"/>
                <a:cs typeface="Poppins"/>
                <a:sym typeface="Poppins"/>
              </a:rPr>
              <a:t>PRESENTATION REPORT</a:t>
            </a:r>
            <a:endParaRPr/>
          </a:p>
        </p:txBody>
      </p:sp>
      <p:sp>
        <p:nvSpPr>
          <p:cNvPr id="74" name="Google Shape;74;p15"/>
          <p:cNvSpPr txBox="1"/>
          <p:nvPr/>
        </p:nvSpPr>
        <p:spPr>
          <a:xfrm>
            <a:off x="10353819" y="7182120"/>
            <a:ext cx="11812830" cy="1210588"/>
          </a:xfrm>
          <a:prstGeom prst="rect">
            <a:avLst/>
          </a:prstGeom>
          <a:noFill/>
          <a:ln>
            <a:noFill/>
          </a:ln>
        </p:spPr>
        <p:txBody>
          <a:bodyPr anchorCtr="0" anchor="ctr" bIns="50800" lIns="50800" spcFirstLastPara="1" rIns="50800" wrap="square" tIns="50800">
            <a:noAutofit/>
          </a:bodyPr>
          <a:lstStyle/>
          <a:p>
            <a:pPr indent="0" lvl="0" marL="0" marR="0" rtl="0" algn="l">
              <a:lnSpc>
                <a:spcPct val="150000"/>
              </a:lnSpc>
              <a:spcBef>
                <a:spcPts val="0"/>
              </a:spcBef>
              <a:spcAft>
                <a:spcPts val="0"/>
              </a:spcAft>
              <a:buClr>
                <a:srgbClr val="676768"/>
              </a:buClr>
              <a:buSzPts val="2400"/>
              <a:buFont typeface="Poppins"/>
              <a:buNone/>
            </a:pPr>
            <a:r>
              <a:rPr b="0" i="0" lang="en-US" sz="2400" u="none" cap="none" strike="noStrike">
                <a:solidFill>
                  <a:srgbClr val="676768"/>
                </a:solidFill>
                <a:latin typeface="Poppins"/>
                <a:ea typeface="Poppins"/>
                <a:cs typeface="Poppins"/>
                <a:sym typeface="Poppins"/>
              </a:rPr>
              <a:t>The Potential Customers Report will be held at the Bitz Shoes &amp; Fashion Meeting Room on March 15, 2023, from 12 PM to 6 PM.</a:t>
            </a:r>
            <a:endParaRPr/>
          </a:p>
        </p:txBody>
      </p:sp>
      <p:sp>
        <p:nvSpPr>
          <p:cNvPr id="75" name="Google Shape;75;p15"/>
          <p:cNvSpPr txBox="1"/>
          <p:nvPr/>
        </p:nvSpPr>
        <p:spPr>
          <a:xfrm>
            <a:off x="10279591" y="4432650"/>
            <a:ext cx="10291732" cy="2318583"/>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5E5E5E"/>
              </a:buClr>
              <a:buSzPts val="7200"/>
              <a:buFont typeface="Poppins SemiBold"/>
              <a:buNone/>
            </a:pPr>
            <a:r>
              <a:rPr b="0" i="0" lang="en-US" sz="7200" u="none" cap="none" strike="noStrike">
                <a:solidFill>
                  <a:srgbClr val="5E5E5E"/>
                </a:solidFill>
                <a:latin typeface="Poppins SemiBold"/>
                <a:ea typeface="Poppins SemiBold"/>
                <a:cs typeface="Poppins SemiBold"/>
                <a:sym typeface="Poppins SemiBold"/>
              </a:rPr>
              <a:t>POTENTIAL CUSTOMERS REPORT</a:t>
            </a:r>
            <a:endParaRPr/>
          </a:p>
        </p:txBody>
      </p:sp>
      <p:sp>
        <p:nvSpPr>
          <p:cNvPr id="76" name="Google Shape;76;p15"/>
          <p:cNvSpPr txBox="1"/>
          <p:nvPr/>
        </p:nvSpPr>
        <p:spPr>
          <a:xfrm>
            <a:off x="889025" y="331040"/>
            <a:ext cx="2112265" cy="1381755"/>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7200"/>
              <a:buFont typeface="Poppins ExtraBold"/>
              <a:buNone/>
            </a:pPr>
            <a:r>
              <a:rPr b="0" i="1" lang="en-US" sz="7200" u="none" cap="none" strike="noStrike">
                <a:solidFill>
                  <a:srgbClr val="FFFFFF"/>
                </a:solidFill>
                <a:latin typeface="Poppins ExtraBold"/>
                <a:ea typeface="Poppins ExtraBold"/>
                <a:cs typeface="Poppins ExtraBold"/>
                <a:sym typeface="Poppins ExtraBold"/>
              </a:rPr>
              <a:t>BITZ</a:t>
            </a:r>
            <a:endParaRPr/>
          </a:p>
        </p:txBody>
      </p:sp>
      <p:sp>
        <p:nvSpPr>
          <p:cNvPr id="77" name="Google Shape;77;p15"/>
          <p:cNvSpPr/>
          <p:nvPr/>
        </p:nvSpPr>
        <p:spPr>
          <a:xfrm>
            <a:off x="23242009" y="1068433"/>
            <a:ext cx="28344" cy="3276435"/>
          </a:xfrm>
          <a:prstGeom prst="rect">
            <a:avLst/>
          </a:prstGeom>
          <a:solidFill>
            <a:srgbClr val="3C3C3C"/>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78" name="Google Shape;78;p15"/>
          <p:cNvSpPr txBox="1"/>
          <p:nvPr/>
        </p:nvSpPr>
        <p:spPr>
          <a:xfrm rot="5400000">
            <a:off x="21561798" y="6097974"/>
            <a:ext cx="3388767" cy="515619"/>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400"/>
              <a:buFont typeface="Poppins"/>
              <a:buNone/>
            </a:pPr>
            <a:r>
              <a:rPr b="1" i="0" lang="en-US" sz="2400" u="none" cap="none" strike="noStrike">
                <a:solidFill>
                  <a:srgbClr val="5E5E5E"/>
                </a:solidFill>
                <a:latin typeface="Poppins"/>
                <a:ea typeface="Poppins"/>
                <a:cs typeface="Poppins"/>
                <a:sym typeface="Poppins"/>
              </a:rPr>
              <a:t>SHOES@BITZ.COM</a:t>
            </a:r>
            <a:endParaRPr/>
          </a:p>
        </p:txBody>
      </p:sp>
      <p:sp>
        <p:nvSpPr>
          <p:cNvPr id="79" name="Google Shape;79;p15"/>
          <p:cNvSpPr txBox="1"/>
          <p:nvPr/>
        </p:nvSpPr>
        <p:spPr>
          <a:xfrm>
            <a:off x="10353819" y="8852747"/>
            <a:ext cx="11812830" cy="2266261"/>
          </a:xfrm>
          <a:prstGeom prst="rect">
            <a:avLst/>
          </a:prstGeom>
          <a:noFill/>
          <a:ln>
            <a:noFill/>
          </a:ln>
        </p:spPr>
        <p:txBody>
          <a:bodyPr anchorCtr="0" anchor="ctr" bIns="50800" lIns="50800" spcFirstLastPara="1" rIns="50800" wrap="square" tIns="50800">
            <a:noAutofit/>
          </a:bodyPr>
          <a:lstStyle/>
          <a:p>
            <a:pPr indent="0" lvl="0" marL="0" marR="0" rtl="0" algn="l">
              <a:lnSpc>
                <a:spcPct val="150000"/>
              </a:lnSpc>
              <a:spcBef>
                <a:spcPts val="0"/>
              </a:spcBef>
              <a:spcAft>
                <a:spcPts val="0"/>
              </a:spcAft>
              <a:buClr>
                <a:srgbClr val="676768"/>
              </a:buClr>
              <a:buSzPts val="2400"/>
              <a:buFont typeface="Poppins"/>
              <a:buNone/>
            </a:pPr>
            <a:r>
              <a:rPr b="0" i="0" lang="en-US" sz="2400" u="none" cap="none" strike="noStrike">
                <a:solidFill>
                  <a:srgbClr val="676768"/>
                </a:solidFill>
                <a:latin typeface="Poppins"/>
                <a:ea typeface="Poppins"/>
                <a:cs typeface="Poppins"/>
                <a:sym typeface="Poppins"/>
              </a:rPr>
              <a:t>The report shows that high school &amp; college students contribute to a large factor of being a potential buyer &amp; customer of Bitz Shoes &amp; Fashion which could be a potential factor of increase in the company’s sales &amp; performance.</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 name="Shape 83"/>
        <p:cNvGrpSpPr/>
        <p:nvPr/>
      </p:nvGrpSpPr>
      <p:grpSpPr>
        <a:xfrm>
          <a:off x="0" y="0"/>
          <a:ext cx="0" cy="0"/>
          <a:chOff x="0" y="0"/>
          <a:chExt cx="0" cy="0"/>
        </a:xfrm>
      </p:grpSpPr>
      <p:sp>
        <p:nvSpPr>
          <p:cNvPr id="84" name="Google Shape;84;p16"/>
          <p:cNvSpPr txBox="1"/>
          <p:nvPr/>
        </p:nvSpPr>
        <p:spPr>
          <a:xfrm>
            <a:off x="2127087" y="4547506"/>
            <a:ext cx="6963934" cy="7612340"/>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Clr>
                <a:srgbClr val="929292"/>
              </a:buClr>
              <a:buSzPts val="2400"/>
              <a:buFont typeface="Poppins"/>
              <a:buNone/>
            </a:pPr>
            <a:r>
              <a:rPr b="0" i="0" lang="en-US" sz="2400" u="none" cap="none" strike="noStrike">
                <a:solidFill>
                  <a:srgbClr val="929292"/>
                </a:solidFill>
                <a:latin typeface="Poppins"/>
                <a:ea typeface="Poppins"/>
                <a:cs typeface="Poppins"/>
                <a:sym typeface="Poppins"/>
              </a:rPr>
              <a:t>As the chairman, CEO and one of the founding members of the shop, I am proud to introduce you to the new &amp; improved Bitz Shoes &amp; Fashion.</a:t>
            </a:r>
            <a:endParaRPr/>
          </a:p>
          <a:p>
            <a:pPr indent="0" lvl="0" marL="0" marR="0" rtl="0" algn="l">
              <a:lnSpc>
                <a:spcPct val="120000"/>
              </a:lnSpc>
              <a:spcBef>
                <a:spcPts val="0"/>
              </a:spcBef>
              <a:spcAft>
                <a:spcPts val="0"/>
              </a:spcAft>
              <a:buClr>
                <a:srgbClr val="929292"/>
              </a:buClr>
              <a:buSzPts val="3000"/>
              <a:buFont typeface="Poppins"/>
              <a:buNone/>
            </a:pPr>
            <a:r>
              <a:t/>
            </a:r>
            <a:endParaRPr b="1" i="0" sz="3000" u="none" cap="none" strike="noStrike">
              <a:solidFill>
                <a:srgbClr val="000000"/>
              </a:solidFill>
              <a:latin typeface="Helvetica Neue"/>
              <a:ea typeface="Helvetica Neue"/>
              <a:cs typeface="Helvetica Neue"/>
              <a:sym typeface="Helvetica Neue"/>
            </a:endParaRPr>
          </a:p>
          <a:p>
            <a:pPr indent="0" lvl="0" marL="0" marR="0" rtl="0" algn="l">
              <a:lnSpc>
                <a:spcPct val="120000"/>
              </a:lnSpc>
              <a:spcBef>
                <a:spcPts val="0"/>
              </a:spcBef>
              <a:spcAft>
                <a:spcPts val="0"/>
              </a:spcAft>
              <a:buClr>
                <a:srgbClr val="929292"/>
              </a:buClr>
              <a:buSzPts val="2400"/>
              <a:buFont typeface="Poppins"/>
              <a:buNone/>
            </a:pPr>
            <a:r>
              <a:rPr b="0" i="0" lang="en-US" sz="2400" u="none" cap="none" strike="noStrike">
                <a:solidFill>
                  <a:srgbClr val="929292"/>
                </a:solidFill>
                <a:latin typeface="Poppins"/>
                <a:ea typeface="Poppins"/>
                <a:cs typeface="Poppins"/>
                <a:sym typeface="Poppins"/>
              </a:rPr>
              <a:t>Bitz Shoes &amp; Fashion started its operation in 2002 as a small shop having only $500 as a starting capital &amp; only 15 different offered products in the market. The shop faced lots of trials and challenges due to the extreme competition in the fashion service industry.However, Blitz Shoes &amp; Fashion found its success and breakthrough when its products were featured &amp; used in an international modeling &amp; fashion show which paved for the shop to be recognized by lots of firms &amp; individuals in the market.</a:t>
            </a:r>
            <a:endParaRPr/>
          </a:p>
        </p:txBody>
      </p:sp>
      <p:sp>
        <p:nvSpPr>
          <p:cNvPr id="85" name="Google Shape;85;p16"/>
          <p:cNvSpPr/>
          <p:nvPr/>
        </p:nvSpPr>
        <p:spPr>
          <a:xfrm>
            <a:off x="18770600" y="1628788"/>
            <a:ext cx="3991916" cy="2037458"/>
          </a:xfrm>
          <a:prstGeom prst="rect">
            <a:avLst/>
          </a:prstGeom>
          <a:solidFill>
            <a:srgbClr val="3C3C3C"/>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86" name="Google Shape;86;p16"/>
          <p:cNvSpPr txBox="1"/>
          <p:nvPr/>
        </p:nvSpPr>
        <p:spPr>
          <a:xfrm>
            <a:off x="19710425" y="1956640"/>
            <a:ext cx="2112265" cy="1381755"/>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7200"/>
              <a:buFont typeface="Poppins ExtraBold"/>
              <a:buNone/>
            </a:pPr>
            <a:r>
              <a:rPr b="0" i="1" lang="en-US" sz="7200" u="none" cap="none" strike="noStrike">
                <a:solidFill>
                  <a:srgbClr val="FFFFFF"/>
                </a:solidFill>
                <a:latin typeface="Poppins ExtraBold"/>
                <a:ea typeface="Poppins ExtraBold"/>
                <a:cs typeface="Poppins ExtraBold"/>
                <a:sym typeface="Poppins ExtraBold"/>
              </a:rPr>
              <a:t>BITZ</a:t>
            </a:r>
            <a:endParaRPr/>
          </a:p>
        </p:txBody>
      </p:sp>
      <p:sp>
        <p:nvSpPr>
          <p:cNvPr id="87" name="Google Shape;87;p16"/>
          <p:cNvSpPr/>
          <p:nvPr/>
        </p:nvSpPr>
        <p:spPr>
          <a:xfrm>
            <a:off x="1144009" y="1068433"/>
            <a:ext cx="28344" cy="3276435"/>
          </a:xfrm>
          <a:prstGeom prst="rect">
            <a:avLst/>
          </a:prstGeom>
          <a:solidFill>
            <a:srgbClr val="3C3C3C"/>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88" name="Google Shape;88;p16"/>
          <p:cNvSpPr txBox="1"/>
          <p:nvPr/>
        </p:nvSpPr>
        <p:spPr>
          <a:xfrm rot="5400000">
            <a:off x="-536203" y="6097974"/>
            <a:ext cx="3388767" cy="515619"/>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400"/>
              <a:buFont typeface="Poppins"/>
              <a:buNone/>
            </a:pPr>
            <a:r>
              <a:rPr b="1" i="0" lang="en-US" sz="2400" u="none" cap="none" strike="noStrike">
                <a:solidFill>
                  <a:srgbClr val="5E5E5E"/>
                </a:solidFill>
                <a:latin typeface="Poppins"/>
                <a:ea typeface="Poppins"/>
                <a:cs typeface="Poppins"/>
                <a:sym typeface="Poppins"/>
              </a:rPr>
              <a:t>SHOES@BITZ.COM</a:t>
            </a:r>
            <a:endParaRPr/>
          </a:p>
        </p:txBody>
      </p:sp>
      <p:pic>
        <p:nvPicPr>
          <p:cNvPr descr="beautiful-beauty-fashion-1972115.jpg" id="89" name="Google Shape;89;p16"/>
          <p:cNvPicPr preferRelativeResize="0"/>
          <p:nvPr/>
        </p:nvPicPr>
        <p:blipFill rotWithShape="1">
          <a:blip r:embed="rId3">
            <a:alphaModFix/>
          </a:blip>
          <a:srcRect b="34566" l="67565" r="918" t="22703"/>
          <a:stretch/>
        </p:blipFill>
        <p:spPr>
          <a:xfrm>
            <a:off x="18770598" y="3884130"/>
            <a:ext cx="3991917" cy="8172451"/>
          </a:xfrm>
          <a:prstGeom prst="rect">
            <a:avLst/>
          </a:prstGeom>
          <a:noFill/>
          <a:ln>
            <a:noFill/>
          </a:ln>
        </p:spPr>
      </p:pic>
      <p:pic>
        <p:nvPicPr>
          <p:cNvPr descr="beautiful-beauty-fashion-1972115.jpg" id="90" name="Google Shape;90;p16"/>
          <p:cNvPicPr preferRelativeResize="0"/>
          <p:nvPr/>
        </p:nvPicPr>
        <p:blipFill rotWithShape="1">
          <a:blip r:embed="rId3">
            <a:alphaModFix/>
          </a:blip>
          <a:srcRect b="34706" l="34218" r="34218" t="10851"/>
          <a:stretch/>
        </p:blipFill>
        <p:spPr>
          <a:xfrm>
            <a:off x="14490698" y="1659419"/>
            <a:ext cx="3991917" cy="10397162"/>
          </a:xfrm>
          <a:prstGeom prst="rect">
            <a:avLst/>
          </a:prstGeom>
          <a:noFill/>
          <a:ln>
            <a:noFill/>
          </a:ln>
        </p:spPr>
      </p:pic>
      <p:pic>
        <p:nvPicPr>
          <p:cNvPr descr="beautiful-beauty-fashion-1972115.jpg" id="91" name="Google Shape;91;p16"/>
          <p:cNvPicPr preferRelativeResize="0"/>
          <p:nvPr/>
        </p:nvPicPr>
        <p:blipFill rotWithShape="1">
          <a:blip r:embed="rId3">
            <a:alphaModFix/>
          </a:blip>
          <a:srcRect b="34566" l="140" r="67374" t="32376"/>
          <a:stretch/>
        </p:blipFill>
        <p:spPr>
          <a:xfrm>
            <a:off x="10210800" y="5922579"/>
            <a:ext cx="3991916" cy="6134002"/>
          </a:xfrm>
          <a:prstGeom prst="rect">
            <a:avLst/>
          </a:prstGeom>
          <a:noFill/>
          <a:ln>
            <a:noFill/>
          </a:ln>
        </p:spPr>
      </p:pic>
      <p:pic>
        <p:nvPicPr>
          <p:cNvPr descr="beautiful-beauty-fashion-1972115.jpg" id="92" name="Google Shape;92;p16"/>
          <p:cNvPicPr preferRelativeResize="0"/>
          <p:nvPr/>
        </p:nvPicPr>
        <p:blipFill rotWithShape="1">
          <a:blip r:embed="rId3">
            <a:alphaModFix/>
          </a:blip>
          <a:srcRect b="68035" l="2033" r="67649" t="20224"/>
          <a:stretch/>
        </p:blipFill>
        <p:spPr>
          <a:xfrm>
            <a:off x="10210800" y="3380495"/>
            <a:ext cx="3991916" cy="2334023"/>
          </a:xfrm>
          <a:prstGeom prst="rect">
            <a:avLst/>
          </a:prstGeom>
          <a:noFill/>
          <a:ln>
            <a:noFill/>
          </a:ln>
        </p:spPr>
      </p:pic>
      <p:sp>
        <p:nvSpPr>
          <p:cNvPr id="93" name="Google Shape;93;p16"/>
          <p:cNvSpPr txBox="1"/>
          <p:nvPr/>
        </p:nvSpPr>
        <p:spPr>
          <a:xfrm>
            <a:off x="2127087" y="3165751"/>
            <a:ext cx="3991916" cy="1381755"/>
          </a:xfrm>
          <a:prstGeom prst="rect">
            <a:avLst/>
          </a:prstGeom>
          <a:noFill/>
          <a:ln>
            <a:noFill/>
          </a:ln>
        </p:spPr>
        <p:txBody>
          <a:bodyPr anchorCtr="0" anchor="ctr" bIns="50800" lIns="50800" spcFirstLastPara="1" rIns="50800" wrap="square" tIns="50800">
            <a:noAutofit/>
          </a:bodyPr>
          <a:lstStyle/>
          <a:p>
            <a:pPr indent="0" lvl="0" marL="0" marR="0" rtl="0" algn="l">
              <a:lnSpc>
                <a:spcPct val="70000"/>
              </a:lnSpc>
              <a:spcBef>
                <a:spcPts val="0"/>
              </a:spcBef>
              <a:spcAft>
                <a:spcPts val="0"/>
              </a:spcAft>
              <a:buClr>
                <a:srgbClr val="5E5E5E"/>
              </a:buClr>
              <a:buSzPts val="7200"/>
              <a:buFont typeface="Poppins SemiBold"/>
              <a:buNone/>
            </a:pPr>
            <a:r>
              <a:rPr b="0" i="0" lang="en-US" sz="7200" u="none" cap="none" strike="noStrike">
                <a:solidFill>
                  <a:srgbClr val="5E5E5E"/>
                </a:solidFill>
                <a:latin typeface="Poppins SemiBold"/>
                <a:ea typeface="Poppins SemiBold"/>
                <a:cs typeface="Poppins SemiBold"/>
                <a:sym typeface="Poppins SemiBold"/>
              </a:rPr>
              <a:t>ABOUT</a:t>
            </a:r>
            <a:endParaRPr/>
          </a:p>
        </p:txBody>
      </p:sp>
      <p:sp>
        <p:nvSpPr>
          <p:cNvPr id="94" name="Google Shape;94;p16"/>
          <p:cNvSpPr txBox="1"/>
          <p:nvPr>
            <p:ph type="title"/>
          </p:nvPr>
        </p:nvSpPr>
        <p:spPr>
          <a:xfrm>
            <a:off x="10118871" y="1372344"/>
            <a:ext cx="4353900" cy="1235400"/>
          </a:xfrm>
          <a:prstGeom prst="rect">
            <a:avLst/>
          </a:prstGeom>
          <a:noFill/>
          <a:ln>
            <a:noFill/>
          </a:ln>
        </p:spPr>
        <p:txBody>
          <a:bodyPr anchorCtr="0" anchor="t" bIns="50800" lIns="50800" spcFirstLastPara="1" rIns="50800" wrap="square" tIns="50800">
            <a:noAutofit/>
          </a:bodyPr>
          <a:lstStyle/>
          <a:p>
            <a:pPr indent="0" lvl="0" marL="0" rtl="0" algn="l">
              <a:lnSpc>
                <a:spcPct val="115000"/>
              </a:lnSpc>
              <a:spcBef>
                <a:spcPts val="0"/>
              </a:spcBef>
              <a:spcAft>
                <a:spcPts val="0"/>
              </a:spcAft>
              <a:buClr>
                <a:srgbClr val="5E5E5E"/>
              </a:buClr>
              <a:buSzPts val="2397"/>
              <a:buFont typeface="Poppins"/>
              <a:buNone/>
            </a:pPr>
            <a:r>
              <a:rPr b="1" i="1" lang="en-US" sz="2397" u="none" cap="none" strike="noStrike">
                <a:solidFill>
                  <a:srgbClr val="5E5E5E"/>
                </a:solidFill>
                <a:latin typeface="Poppins"/>
                <a:ea typeface="Poppins"/>
                <a:cs typeface="Poppins"/>
                <a:sym typeface="Poppins"/>
              </a:rPr>
              <a:t>Jenny Newman Garnet</a:t>
            </a:r>
            <a:endParaRPr/>
          </a:p>
        </p:txBody>
      </p:sp>
      <p:sp>
        <p:nvSpPr>
          <p:cNvPr id="95" name="Google Shape;95;p16"/>
          <p:cNvSpPr txBox="1"/>
          <p:nvPr/>
        </p:nvSpPr>
        <p:spPr>
          <a:xfrm>
            <a:off x="10131394" y="2408718"/>
            <a:ext cx="2811630" cy="421640"/>
          </a:xfrm>
          <a:prstGeom prst="rect">
            <a:avLst/>
          </a:prstGeom>
          <a:noFill/>
          <a:ln>
            <a:noFill/>
          </a:ln>
        </p:spPr>
        <p:txBody>
          <a:bodyPr anchorCtr="0" anchor="ctr" bIns="50800" lIns="50800" spcFirstLastPara="1" rIns="50800" wrap="square" tIns="50800">
            <a:noAutofit/>
          </a:bodyPr>
          <a:lstStyle/>
          <a:p>
            <a:pPr indent="0" lvl="0" marL="0" marR="0" rtl="0" algn="l">
              <a:lnSpc>
                <a:spcPct val="227777"/>
              </a:lnSpc>
              <a:spcBef>
                <a:spcPts val="0"/>
              </a:spcBef>
              <a:spcAft>
                <a:spcPts val="0"/>
              </a:spcAft>
              <a:buClr>
                <a:srgbClr val="929292"/>
              </a:buClr>
              <a:buSzPts val="1800"/>
              <a:buFont typeface="Poppins"/>
              <a:buNone/>
            </a:pPr>
            <a:r>
              <a:rPr b="0" i="0" lang="en-US" sz="1800" u="none" cap="none" strike="noStrike">
                <a:solidFill>
                  <a:srgbClr val="929292"/>
                </a:solidFill>
                <a:latin typeface="Poppins"/>
                <a:ea typeface="Poppins"/>
                <a:cs typeface="Poppins"/>
                <a:sym typeface="Poppins"/>
              </a:rPr>
              <a:t>Chairman &amp; CEO</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9" name="Shape 99"/>
        <p:cNvGrpSpPr/>
        <p:nvPr/>
      </p:nvGrpSpPr>
      <p:grpSpPr>
        <a:xfrm>
          <a:off x="0" y="0"/>
          <a:ext cx="0" cy="0"/>
          <a:chOff x="0" y="0"/>
          <a:chExt cx="0" cy="0"/>
        </a:xfrm>
      </p:grpSpPr>
      <p:sp>
        <p:nvSpPr>
          <p:cNvPr id="100" name="Google Shape;100;p17"/>
          <p:cNvSpPr txBox="1"/>
          <p:nvPr/>
        </p:nvSpPr>
        <p:spPr>
          <a:xfrm>
            <a:off x="11539869" y="5473849"/>
            <a:ext cx="11259082" cy="4372992"/>
          </a:xfrm>
          <a:prstGeom prst="rect">
            <a:avLst/>
          </a:prstGeom>
          <a:noFill/>
          <a:ln>
            <a:noFill/>
          </a:ln>
        </p:spPr>
        <p:txBody>
          <a:bodyPr anchorCtr="0" anchor="ctr" bIns="50800" lIns="50800" spcFirstLastPara="1" rIns="50800" wrap="square" tIns="50800">
            <a:noAutofit/>
          </a:bodyPr>
          <a:lstStyle/>
          <a:p>
            <a:pPr indent="0" lvl="0" marL="0" marR="0" rtl="0" algn="just">
              <a:lnSpc>
                <a:spcPct val="130000"/>
              </a:lnSpc>
              <a:spcBef>
                <a:spcPts val="0"/>
              </a:spcBef>
              <a:spcAft>
                <a:spcPts val="0"/>
              </a:spcAft>
              <a:buClr>
                <a:srgbClr val="5E5E5E"/>
              </a:buClr>
              <a:buSzPts val="3600"/>
              <a:buFont typeface="Poppins Light"/>
              <a:buNone/>
            </a:pPr>
            <a:r>
              <a:rPr b="0" i="0" lang="en-US" sz="3600" u="none" cap="none" strike="noStrike">
                <a:solidFill>
                  <a:srgbClr val="5E5E5E"/>
                </a:solidFill>
                <a:latin typeface="Poppins Light"/>
                <a:ea typeface="Poppins Light"/>
                <a:cs typeface="Poppins Light"/>
                <a:sym typeface="Poppins Light"/>
              </a:rPr>
              <a:t>“As a longtime officer of Bitz Shoes &amp; Fashion, we always ensure that the quality &amp; excellency of products that we sold in the market showcases our shop’s dedication &amp; honor in the business. Visit us now &amp; experience the best jewels &amp; fashion products available.”</a:t>
            </a:r>
            <a:endParaRPr/>
          </a:p>
        </p:txBody>
      </p:sp>
      <p:sp>
        <p:nvSpPr>
          <p:cNvPr id="101" name="Google Shape;101;p17"/>
          <p:cNvSpPr txBox="1"/>
          <p:nvPr/>
        </p:nvSpPr>
        <p:spPr>
          <a:xfrm>
            <a:off x="11526573" y="10434621"/>
            <a:ext cx="8918579" cy="552449"/>
          </a:xfrm>
          <a:prstGeom prst="rect">
            <a:avLst/>
          </a:prstGeom>
          <a:noFill/>
          <a:ln>
            <a:noFill/>
          </a:ln>
        </p:spPr>
        <p:txBody>
          <a:bodyPr anchorCtr="0" anchor="ctr" bIns="50800" lIns="50800" spcFirstLastPara="1" rIns="50800" wrap="square" tIns="50800">
            <a:noAutofit/>
          </a:bodyPr>
          <a:lstStyle/>
          <a:p>
            <a:pPr indent="0" lvl="0" marL="0" marR="0" rtl="0" algn="just">
              <a:lnSpc>
                <a:spcPct val="200000"/>
              </a:lnSpc>
              <a:spcBef>
                <a:spcPts val="0"/>
              </a:spcBef>
              <a:spcAft>
                <a:spcPts val="0"/>
              </a:spcAft>
              <a:buClr>
                <a:srgbClr val="5E5E5E"/>
              </a:buClr>
              <a:buSzPts val="2500"/>
              <a:buFont typeface="Poppins SemiBold"/>
              <a:buNone/>
            </a:pPr>
            <a:r>
              <a:rPr b="0" i="1" lang="en-US" sz="2500" u="none" cap="none" strike="noStrike">
                <a:solidFill>
                  <a:srgbClr val="5E5E5E"/>
                </a:solidFill>
                <a:latin typeface="Poppins SemiBold"/>
                <a:ea typeface="Poppins SemiBold"/>
                <a:cs typeface="Poppins SemiBold"/>
                <a:sym typeface="Poppins SemiBold"/>
              </a:rPr>
              <a:t>-Ruby Crest Newman, 37, Chief Finance Officer</a:t>
            </a:r>
            <a:endParaRPr/>
          </a:p>
        </p:txBody>
      </p:sp>
      <p:sp>
        <p:nvSpPr>
          <p:cNvPr id="102" name="Google Shape;102;p17"/>
          <p:cNvSpPr txBox="1"/>
          <p:nvPr/>
        </p:nvSpPr>
        <p:spPr>
          <a:xfrm>
            <a:off x="11526573" y="3874548"/>
            <a:ext cx="7456932" cy="1381755"/>
          </a:xfrm>
          <a:prstGeom prst="rect">
            <a:avLst/>
          </a:prstGeom>
          <a:noFill/>
          <a:ln>
            <a:noFill/>
          </a:ln>
        </p:spPr>
        <p:txBody>
          <a:bodyPr anchorCtr="0" anchor="ctr" bIns="50800" lIns="50800" spcFirstLastPara="1" rIns="50800" wrap="square" tIns="50800">
            <a:noAutofit/>
          </a:bodyPr>
          <a:lstStyle/>
          <a:p>
            <a:pPr indent="0" lvl="0" marL="0" marR="0" rtl="0" algn="l">
              <a:lnSpc>
                <a:spcPct val="70000"/>
              </a:lnSpc>
              <a:spcBef>
                <a:spcPts val="0"/>
              </a:spcBef>
              <a:spcAft>
                <a:spcPts val="0"/>
              </a:spcAft>
              <a:buClr>
                <a:srgbClr val="5E5E5E"/>
              </a:buClr>
              <a:buSzPts val="7200"/>
              <a:buFont typeface="Poppins SemiBold"/>
              <a:buNone/>
            </a:pPr>
            <a:r>
              <a:rPr b="0" i="0" lang="en-US" sz="7200" u="none" cap="none" strike="noStrike">
                <a:solidFill>
                  <a:srgbClr val="5E5E5E"/>
                </a:solidFill>
                <a:latin typeface="Poppins SemiBold"/>
                <a:ea typeface="Poppins SemiBold"/>
                <a:cs typeface="Poppins SemiBold"/>
                <a:sym typeface="Poppins SemiBold"/>
              </a:rPr>
              <a:t>TESTIMONIALS</a:t>
            </a:r>
            <a:endParaRPr/>
          </a:p>
        </p:txBody>
      </p:sp>
      <p:pic>
        <p:nvPicPr>
          <p:cNvPr descr="cap-casual-eyewear-2297720.jpg" id="103" name="Google Shape;103;p17"/>
          <p:cNvPicPr preferRelativeResize="0"/>
          <p:nvPr/>
        </p:nvPicPr>
        <p:blipFill rotWithShape="1">
          <a:blip r:embed="rId3">
            <a:alphaModFix/>
          </a:blip>
          <a:srcRect b="26361" l="1269" r="56334" t="0"/>
          <a:stretch/>
        </p:blipFill>
        <p:spPr>
          <a:xfrm>
            <a:off x="-1" y="-16981"/>
            <a:ext cx="4652061" cy="12116544"/>
          </a:xfrm>
          <a:prstGeom prst="rect">
            <a:avLst/>
          </a:prstGeom>
          <a:noFill/>
          <a:ln>
            <a:noFill/>
          </a:ln>
        </p:spPr>
      </p:pic>
      <p:pic>
        <p:nvPicPr>
          <p:cNvPr descr="cap-casual-eyewear-2297720.jpg" id="104" name="Google Shape;104;p17"/>
          <p:cNvPicPr preferRelativeResize="0"/>
          <p:nvPr/>
        </p:nvPicPr>
        <p:blipFill rotWithShape="1">
          <a:blip r:embed="rId3">
            <a:alphaModFix/>
          </a:blip>
          <a:srcRect b="14826" l="46200" r="10322" t="9656"/>
          <a:stretch/>
        </p:blipFill>
        <p:spPr>
          <a:xfrm>
            <a:off x="4914899" y="1637903"/>
            <a:ext cx="4652061" cy="1211654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8" name="Shape 108"/>
        <p:cNvGrpSpPr/>
        <p:nvPr/>
      </p:nvGrpSpPr>
      <p:grpSpPr>
        <a:xfrm>
          <a:off x="0" y="0"/>
          <a:ext cx="0" cy="0"/>
          <a:chOff x="0" y="0"/>
          <a:chExt cx="0" cy="0"/>
        </a:xfrm>
      </p:grpSpPr>
      <p:sp>
        <p:nvSpPr>
          <p:cNvPr id="109" name="Google Shape;109;p18"/>
          <p:cNvSpPr txBox="1"/>
          <p:nvPr/>
        </p:nvSpPr>
        <p:spPr>
          <a:xfrm>
            <a:off x="11249173" y="6319777"/>
            <a:ext cx="3985870" cy="421639"/>
          </a:xfrm>
          <a:prstGeom prst="rect">
            <a:avLst/>
          </a:prstGeom>
          <a:noFill/>
          <a:ln>
            <a:noFill/>
          </a:ln>
        </p:spPr>
        <p:txBody>
          <a:bodyPr anchorCtr="0" anchor="ctr" bIns="50800" lIns="50800" spcFirstLastPara="1" rIns="50800" wrap="square" tIns="50800">
            <a:noAutofit/>
          </a:bodyPr>
          <a:lstStyle/>
          <a:p>
            <a:pPr indent="0" lvl="0" marL="0" marR="0" rtl="0" algn="l">
              <a:lnSpc>
                <a:spcPct val="216666"/>
              </a:lnSpc>
              <a:spcBef>
                <a:spcPts val="0"/>
              </a:spcBef>
              <a:spcAft>
                <a:spcPts val="0"/>
              </a:spcAft>
              <a:buClr>
                <a:srgbClr val="000000"/>
              </a:buClr>
              <a:buSzPts val="1800"/>
              <a:buFont typeface="Poppins ExtraLight"/>
              <a:buNone/>
            </a:pPr>
            <a:r>
              <a:rPr b="0" i="0" lang="en-US" sz="1800" u="none" cap="none" strike="noStrike">
                <a:solidFill>
                  <a:srgbClr val="000000"/>
                </a:solidFill>
                <a:latin typeface="Poppins ExtraLight"/>
                <a:ea typeface="Poppins ExtraLight"/>
                <a:cs typeface="Poppins ExtraLight"/>
                <a:sym typeface="Poppins ExtraLight"/>
              </a:rPr>
              <a:t>March 15, 2023 | 12 PM to 6 PM</a:t>
            </a:r>
            <a:endParaRPr/>
          </a:p>
        </p:txBody>
      </p:sp>
      <p:sp>
        <p:nvSpPr>
          <p:cNvPr id="110" name="Google Shape;110;p18"/>
          <p:cNvSpPr txBox="1"/>
          <p:nvPr/>
        </p:nvSpPr>
        <p:spPr>
          <a:xfrm>
            <a:off x="11249173" y="5844648"/>
            <a:ext cx="5112640" cy="421640"/>
          </a:xfrm>
          <a:prstGeom prst="rect">
            <a:avLst/>
          </a:prstGeom>
          <a:noFill/>
          <a:ln>
            <a:noFill/>
          </a:ln>
        </p:spPr>
        <p:txBody>
          <a:bodyPr anchorCtr="0" anchor="ctr" bIns="50800" lIns="50800" spcFirstLastPara="1" rIns="50800" wrap="square" tIns="50800">
            <a:noAutofit/>
          </a:bodyPr>
          <a:lstStyle/>
          <a:p>
            <a:pPr indent="0" lvl="0" marL="0" marR="0" rtl="0" algn="l">
              <a:lnSpc>
                <a:spcPct val="216666"/>
              </a:lnSpc>
              <a:spcBef>
                <a:spcPts val="0"/>
              </a:spcBef>
              <a:spcAft>
                <a:spcPts val="0"/>
              </a:spcAft>
              <a:buClr>
                <a:srgbClr val="000000"/>
              </a:buClr>
              <a:buSzPts val="1800"/>
              <a:buFont typeface="Poppins ExtraLight"/>
              <a:buNone/>
            </a:pPr>
            <a:r>
              <a:rPr b="0" i="0" lang="en-US" sz="1800" u="none" cap="none" strike="noStrike">
                <a:solidFill>
                  <a:srgbClr val="000000"/>
                </a:solidFill>
                <a:latin typeface="Poppins ExtraLight"/>
                <a:ea typeface="Poppins ExtraLight"/>
                <a:cs typeface="Poppins ExtraLight"/>
                <a:sym typeface="Poppins ExtraLight"/>
              </a:rPr>
              <a:t>Bitz Shoes and Fashion Meeting Room</a:t>
            </a:r>
            <a:endParaRPr/>
          </a:p>
        </p:txBody>
      </p:sp>
      <p:sp>
        <p:nvSpPr>
          <p:cNvPr id="111" name="Google Shape;111;p18"/>
          <p:cNvSpPr txBox="1"/>
          <p:nvPr/>
        </p:nvSpPr>
        <p:spPr>
          <a:xfrm>
            <a:off x="11225601" y="7669856"/>
            <a:ext cx="10902760" cy="4509953"/>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929292"/>
              </a:buClr>
              <a:buSzPts val="2400"/>
              <a:buFont typeface="Poppins"/>
              <a:buNone/>
            </a:pPr>
            <a:r>
              <a:rPr b="0" i="0" lang="en-US" sz="2400" u="none" cap="none" strike="noStrike">
                <a:solidFill>
                  <a:srgbClr val="929292"/>
                </a:solidFill>
                <a:latin typeface="Poppins"/>
                <a:ea typeface="Poppins"/>
                <a:cs typeface="Poppins"/>
                <a:sym typeface="Poppins"/>
              </a:rPr>
              <a:t>From January to February 2023, the potential customers that are shoes &amp; fashion enthusiasts are ages from 16 to 33. The tentative output shows that up to 60% of the increase in sales and accumulated profits can be generated if the majority of the potential buyers choose Bitz Shoes and Fashion, the 60% increase can be converted to up to $900, 000 of sold products &amp; gained over 3 months of operation. The projected profits accumulated from this report will be allocated for the budget for the company’s performance in the year 2024 which will then be used for the newly developed marketing strategy of the company aimed to promote &amp; market the products locally.</a:t>
            </a:r>
            <a:endParaRPr/>
          </a:p>
        </p:txBody>
      </p:sp>
      <p:sp>
        <p:nvSpPr>
          <p:cNvPr id="112" name="Google Shape;112;p18"/>
          <p:cNvSpPr txBox="1"/>
          <p:nvPr>
            <p:ph type="title"/>
          </p:nvPr>
        </p:nvSpPr>
        <p:spPr>
          <a:xfrm>
            <a:off x="11067295" y="2726360"/>
            <a:ext cx="8099525" cy="2973849"/>
          </a:xfrm>
          <a:prstGeom prst="rect">
            <a:avLst/>
          </a:prstGeom>
          <a:noFill/>
          <a:ln>
            <a:noFill/>
          </a:ln>
        </p:spPr>
        <p:txBody>
          <a:bodyPr anchorCtr="0" anchor="t" bIns="50800" lIns="50800" spcFirstLastPara="1" rIns="50800" wrap="square" tIns="50800">
            <a:noAutofit/>
          </a:bodyPr>
          <a:lstStyle/>
          <a:p>
            <a:pPr indent="0" lvl="0" marL="0" marR="0" rtl="0" algn="l">
              <a:lnSpc>
                <a:spcPct val="80000"/>
              </a:lnSpc>
              <a:spcBef>
                <a:spcPts val="0"/>
              </a:spcBef>
              <a:spcAft>
                <a:spcPts val="0"/>
              </a:spcAft>
              <a:buClr>
                <a:srgbClr val="5E5E5E"/>
              </a:buClr>
              <a:buSzPts val="7840"/>
              <a:buFont typeface="Poppins"/>
              <a:buNone/>
            </a:pPr>
            <a:r>
              <a:rPr b="1" i="1" lang="en-US" sz="7840" u="none" cap="none" strike="noStrike">
                <a:solidFill>
                  <a:srgbClr val="5E5E5E"/>
                </a:solidFill>
                <a:latin typeface="Poppins"/>
                <a:ea typeface="Poppins"/>
                <a:cs typeface="Poppins"/>
                <a:sym typeface="Poppins"/>
              </a:rPr>
              <a:t>POTENTIAL CUSTOMERS REPORT</a:t>
            </a:r>
            <a:endParaRPr/>
          </a:p>
        </p:txBody>
      </p:sp>
      <p:pic>
        <p:nvPicPr>
          <p:cNvPr descr="fashion-feet-footwear-1102776.jpg" id="113" name="Google Shape;113;p18"/>
          <p:cNvPicPr preferRelativeResize="0"/>
          <p:nvPr/>
        </p:nvPicPr>
        <p:blipFill rotWithShape="1">
          <a:blip r:embed="rId3">
            <a:alphaModFix/>
          </a:blip>
          <a:srcRect b="0" l="0" r="0" t="5909"/>
          <a:stretch/>
        </p:blipFill>
        <p:spPr>
          <a:xfrm>
            <a:off x="1562199" y="0"/>
            <a:ext cx="8565952" cy="12089508"/>
          </a:xfrm>
          <a:prstGeom prst="rect">
            <a:avLst/>
          </a:prstGeom>
          <a:noFill/>
          <a:ln>
            <a:noFill/>
          </a:ln>
        </p:spPr>
      </p:pic>
      <p:sp>
        <p:nvSpPr>
          <p:cNvPr id="114" name="Google Shape;114;p18"/>
          <p:cNvSpPr/>
          <p:nvPr/>
        </p:nvSpPr>
        <p:spPr>
          <a:xfrm>
            <a:off x="23242009" y="1068433"/>
            <a:ext cx="28344" cy="3276435"/>
          </a:xfrm>
          <a:prstGeom prst="rect">
            <a:avLst/>
          </a:prstGeom>
          <a:solidFill>
            <a:srgbClr val="3C3C3C"/>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15" name="Google Shape;115;p18"/>
          <p:cNvSpPr txBox="1"/>
          <p:nvPr/>
        </p:nvSpPr>
        <p:spPr>
          <a:xfrm rot="5400000">
            <a:off x="21561798" y="6097974"/>
            <a:ext cx="3388767" cy="515619"/>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400"/>
              <a:buFont typeface="Poppins"/>
              <a:buNone/>
            </a:pPr>
            <a:r>
              <a:rPr b="1" i="0" lang="en-US" sz="2400" u="none" cap="none" strike="noStrike">
                <a:solidFill>
                  <a:srgbClr val="5E5E5E"/>
                </a:solidFill>
                <a:latin typeface="Poppins"/>
                <a:ea typeface="Poppins"/>
                <a:cs typeface="Poppins"/>
                <a:sym typeface="Poppins"/>
              </a:rPr>
              <a:t>SHOES@BITZ.COM</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 name="Shape 119"/>
        <p:cNvGrpSpPr/>
        <p:nvPr/>
      </p:nvGrpSpPr>
      <p:grpSpPr>
        <a:xfrm>
          <a:off x="0" y="0"/>
          <a:ext cx="0" cy="0"/>
          <a:chOff x="0" y="0"/>
          <a:chExt cx="0" cy="0"/>
        </a:xfrm>
      </p:grpSpPr>
      <p:sp>
        <p:nvSpPr>
          <p:cNvPr id="120" name="Google Shape;120;p19"/>
          <p:cNvSpPr txBox="1"/>
          <p:nvPr/>
        </p:nvSpPr>
        <p:spPr>
          <a:xfrm>
            <a:off x="8839831" y="6341713"/>
            <a:ext cx="3984956" cy="421640"/>
          </a:xfrm>
          <a:prstGeom prst="rect">
            <a:avLst/>
          </a:prstGeom>
          <a:noFill/>
          <a:ln>
            <a:noFill/>
          </a:ln>
        </p:spPr>
        <p:txBody>
          <a:bodyPr anchorCtr="0" anchor="ctr" bIns="50800" lIns="50800" spcFirstLastPara="1" rIns="50800" wrap="square" tIns="50800">
            <a:noAutofit/>
          </a:bodyPr>
          <a:lstStyle/>
          <a:p>
            <a:pPr indent="0" lvl="0" marL="0" marR="0" rtl="0" algn="r">
              <a:lnSpc>
                <a:spcPct val="216666"/>
              </a:lnSpc>
              <a:spcBef>
                <a:spcPts val="0"/>
              </a:spcBef>
              <a:spcAft>
                <a:spcPts val="0"/>
              </a:spcAft>
              <a:buClr>
                <a:srgbClr val="000000"/>
              </a:buClr>
              <a:buSzPts val="1800"/>
              <a:buFont typeface="Poppins ExtraLight"/>
              <a:buNone/>
            </a:pPr>
            <a:r>
              <a:rPr b="0" i="0" lang="en-US" sz="1800" u="none" cap="none" strike="noStrike">
                <a:solidFill>
                  <a:srgbClr val="000000"/>
                </a:solidFill>
                <a:latin typeface="Poppins ExtraLight"/>
                <a:ea typeface="Poppins ExtraLight"/>
                <a:cs typeface="Poppins ExtraLight"/>
                <a:sym typeface="Poppins ExtraLight"/>
              </a:rPr>
              <a:t>March 10, 2023 | 12 PM to 6 PM</a:t>
            </a:r>
            <a:endParaRPr/>
          </a:p>
        </p:txBody>
      </p:sp>
      <p:sp>
        <p:nvSpPr>
          <p:cNvPr id="121" name="Google Shape;121;p19"/>
          <p:cNvSpPr txBox="1"/>
          <p:nvPr/>
        </p:nvSpPr>
        <p:spPr>
          <a:xfrm>
            <a:off x="7008744" y="5911951"/>
            <a:ext cx="5805298" cy="421639"/>
          </a:xfrm>
          <a:prstGeom prst="rect">
            <a:avLst/>
          </a:prstGeom>
          <a:noFill/>
          <a:ln>
            <a:noFill/>
          </a:ln>
        </p:spPr>
        <p:txBody>
          <a:bodyPr anchorCtr="0" anchor="ctr" bIns="50800" lIns="50800" spcFirstLastPara="1" rIns="50800" wrap="square" tIns="50800">
            <a:noAutofit/>
          </a:bodyPr>
          <a:lstStyle/>
          <a:p>
            <a:pPr indent="0" lvl="0" marL="0" marR="0" rtl="0" algn="r">
              <a:lnSpc>
                <a:spcPct val="216666"/>
              </a:lnSpc>
              <a:spcBef>
                <a:spcPts val="0"/>
              </a:spcBef>
              <a:spcAft>
                <a:spcPts val="0"/>
              </a:spcAft>
              <a:buClr>
                <a:srgbClr val="000000"/>
              </a:buClr>
              <a:buSzPts val="1800"/>
              <a:buFont typeface="Poppins ExtraLight"/>
              <a:buNone/>
            </a:pPr>
            <a:r>
              <a:rPr b="0" i="0" lang="en-US" sz="1800" u="none" cap="none" strike="noStrike">
                <a:solidFill>
                  <a:srgbClr val="000000"/>
                </a:solidFill>
                <a:latin typeface="Poppins ExtraLight"/>
                <a:ea typeface="Poppins ExtraLight"/>
                <a:cs typeface="Poppins ExtraLight"/>
                <a:sym typeface="Poppins ExtraLight"/>
              </a:rPr>
              <a:t>Blitz Shoes and Fashion CEO Meeting Room</a:t>
            </a:r>
            <a:endParaRPr/>
          </a:p>
        </p:txBody>
      </p:sp>
      <p:sp>
        <p:nvSpPr>
          <p:cNvPr id="122" name="Google Shape;122;p19"/>
          <p:cNvSpPr txBox="1"/>
          <p:nvPr/>
        </p:nvSpPr>
        <p:spPr>
          <a:xfrm>
            <a:off x="2030801" y="7648855"/>
            <a:ext cx="10932164" cy="4516119"/>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929292"/>
              </a:buClr>
              <a:buSzPts val="2400"/>
              <a:buFont typeface="Poppins"/>
              <a:buNone/>
            </a:pPr>
            <a:r>
              <a:rPr b="0" i="0" lang="en-US" sz="2400" u="none" cap="none" strike="noStrike">
                <a:solidFill>
                  <a:srgbClr val="929292"/>
                </a:solidFill>
                <a:latin typeface="Poppins"/>
                <a:ea typeface="Poppins"/>
                <a:cs typeface="Poppins"/>
                <a:sym typeface="Poppins"/>
              </a:rPr>
              <a:t>From January to February 2023, the potential customers that are shoes &amp; fashion enthusiasts are ages from 16 to 33. The tentative output shows that up to 60% of the increase in sales and accumulated profits can be generated if the majority of the potential buyers choose Bitz Shoes and Fashion, the 60% increase can be converted to up to $900, 000 of sold products &amp; gained over 3 months of operation. The projected profits accumulated from this report will be allocated for the budget for the company’s performance in the year 2024 which will      then be used for the newly developed marketing strategy of the company aimed to promote &amp; market the products locally.</a:t>
            </a:r>
            <a:endParaRPr/>
          </a:p>
        </p:txBody>
      </p:sp>
      <p:pic>
        <p:nvPicPr>
          <p:cNvPr descr="black-brown-classic-404168.jpg" id="123" name="Google Shape;123;p19"/>
          <p:cNvPicPr preferRelativeResize="0"/>
          <p:nvPr/>
        </p:nvPicPr>
        <p:blipFill rotWithShape="1">
          <a:blip r:embed="rId3">
            <a:alphaModFix/>
          </a:blip>
          <a:srcRect b="990" l="16000" r="37236" t="0"/>
          <a:stretch/>
        </p:blipFill>
        <p:spPr>
          <a:xfrm>
            <a:off x="14185998" y="0"/>
            <a:ext cx="8565952" cy="12092087"/>
          </a:xfrm>
          <a:prstGeom prst="rect">
            <a:avLst/>
          </a:prstGeom>
          <a:noFill/>
          <a:ln>
            <a:noFill/>
          </a:ln>
        </p:spPr>
      </p:pic>
      <p:sp>
        <p:nvSpPr>
          <p:cNvPr id="124" name="Google Shape;124;p19"/>
          <p:cNvSpPr/>
          <p:nvPr/>
        </p:nvSpPr>
        <p:spPr>
          <a:xfrm>
            <a:off x="1017009" y="1068433"/>
            <a:ext cx="28344" cy="3276435"/>
          </a:xfrm>
          <a:prstGeom prst="rect">
            <a:avLst/>
          </a:prstGeom>
          <a:solidFill>
            <a:srgbClr val="3C3C3C"/>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25" name="Google Shape;125;p19"/>
          <p:cNvSpPr txBox="1"/>
          <p:nvPr/>
        </p:nvSpPr>
        <p:spPr>
          <a:xfrm rot="5400000">
            <a:off x="-663203" y="6097974"/>
            <a:ext cx="3388767" cy="515619"/>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400"/>
              <a:buFont typeface="Poppins"/>
              <a:buNone/>
            </a:pPr>
            <a:r>
              <a:rPr b="1" i="0" lang="en-US" sz="2400" u="none" cap="none" strike="noStrike">
                <a:solidFill>
                  <a:srgbClr val="5E5E5E"/>
                </a:solidFill>
                <a:latin typeface="Poppins"/>
                <a:ea typeface="Poppins"/>
                <a:cs typeface="Poppins"/>
                <a:sym typeface="Poppins"/>
              </a:rPr>
              <a:t>SHOES@BITZ.COM</a:t>
            </a:r>
            <a:endParaRPr/>
          </a:p>
        </p:txBody>
      </p:sp>
      <p:sp>
        <p:nvSpPr>
          <p:cNvPr id="126" name="Google Shape;126;p19"/>
          <p:cNvSpPr txBox="1"/>
          <p:nvPr/>
        </p:nvSpPr>
        <p:spPr>
          <a:xfrm>
            <a:off x="4718674" y="2718651"/>
            <a:ext cx="8099525" cy="3072549"/>
          </a:xfrm>
          <a:prstGeom prst="rect">
            <a:avLst/>
          </a:prstGeom>
          <a:noFill/>
          <a:ln>
            <a:noFill/>
          </a:ln>
        </p:spPr>
        <p:txBody>
          <a:bodyPr anchorCtr="0" anchor="t" bIns="50800" lIns="50800" spcFirstLastPara="1" rIns="50800" wrap="square" tIns="50800">
            <a:noAutofit/>
          </a:bodyPr>
          <a:lstStyle/>
          <a:p>
            <a:pPr indent="0" lvl="0" marL="0" marR="0" rtl="0" algn="r">
              <a:lnSpc>
                <a:spcPct val="80000"/>
              </a:lnSpc>
              <a:spcBef>
                <a:spcPts val="0"/>
              </a:spcBef>
              <a:spcAft>
                <a:spcPts val="0"/>
              </a:spcAft>
              <a:buClr>
                <a:srgbClr val="5E5E5E"/>
              </a:buClr>
              <a:buSzPts val="8000"/>
              <a:buFont typeface="Poppins"/>
              <a:buNone/>
            </a:pPr>
            <a:r>
              <a:rPr b="1" i="1" lang="en-US" sz="8000" u="none" cap="none" strike="noStrike">
                <a:solidFill>
                  <a:srgbClr val="5E5E5E"/>
                </a:solidFill>
                <a:latin typeface="Poppins"/>
                <a:ea typeface="Poppins"/>
                <a:cs typeface="Poppins"/>
                <a:sym typeface="Poppins"/>
              </a:rPr>
              <a:t>POTENTIAL COMPETITORS REPORT</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0" name="Shape 130"/>
        <p:cNvGrpSpPr/>
        <p:nvPr/>
      </p:nvGrpSpPr>
      <p:grpSpPr>
        <a:xfrm>
          <a:off x="0" y="0"/>
          <a:ext cx="0" cy="0"/>
          <a:chOff x="0" y="0"/>
          <a:chExt cx="0" cy="0"/>
        </a:xfrm>
      </p:grpSpPr>
      <p:sp>
        <p:nvSpPr>
          <p:cNvPr id="131" name="Google Shape;131;p20"/>
          <p:cNvSpPr txBox="1"/>
          <p:nvPr/>
        </p:nvSpPr>
        <p:spPr>
          <a:xfrm>
            <a:off x="11249173" y="6015517"/>
            <a:ext cx="3981070" cy="421639"/>
          </a:xfrm>
          <a:prstGeom prst="rect">
            <a:avLst/>
          </a:prstGeom>
          <a:noFill/>
          <a:ln>
            <a:noFill/>
          </a:ln>
        </p:spPr>
        <p:txBody>
          <a:bodyPr anchorCtr="0" anchor="ctr" bIns="50800" lIns="50800" spcFirstLastPara="1" rIns="50800" wrap="square" tIns="50800">
            <a:noAutofit/>
          </a:bodyPr>
          <a:lstStyle/>
          <a:p>
            <a:pPr indent="0" lvl="0" marL="0" marR="0" rtl="0" algn="l">
              <a:lnSpc>
                <a:spcPct val="216666"/>
              </a:lnSpc>
              <a:spcBef>
                <a:spcPts val="0"/>
              </a:spcBef>
              <a:spcAft>
                <a:spcPts val="0"/>
              </a:spcAft>
              <a:buClr>
                <a:srgbClr val="000000"/>
              </a:buClr>
              <a:buSzPts val="1800"/>
              <a:buFont typeface="Poppins ExtraLight"/>
              <a:buNone/>
            </a:pPr>
            <a:r>
              <a:rPr b="0" i="0" lang="en-US" sz="1800" u="none" cap="none" strike="noStrike">
                <a:solidFill>
                  <a:srgbClr val="000000"/>
                </a:solidFill>
                <a:latin typeface="Poppins ExtraLight"/>
                <a:ea typeface="Poppins ExtraLight"/>
                <a:cs typeface="Poppins ExtraLight"/>
                <a:sym typeface="Poppins ExtraLight"/>
              </a:rPr>
              <a:t>March 13, 2023 | 12 PM to 6 PM</a:t>
            </a:r>
            <a:endParaRPr/>
          </a:p>
        </p:txBody>
      </p:sp>
      <p:sp>
        <p:nvSpPr>
          <p:cNvPr id="132" name="Google Shape;132;p20"/>
          <p:cNvSpPr txBox="1"/>
          <p:nvPr/>
        </p:nvSpPr>
        <p:spPr>
          <a:xfrm>
            <a:off x="11249173" y="5430610"/>
            <a:ext cx="5735117" cy="421640"/>
          </a:xfrm>
          <a:prstGeom prst="rect">
            <a:avLst/>
          </a:prstGeom>
          <a:noFill/>
          <a:ln>
            <a:noFill/>
          </a:ln>
        </p:spPr>
        <p:txBody>
          <a:bodyPr anchorCtr="0" anchor="ctr" bIns="50800" lIns="50800" spcFirstLastPara="1" rIns="50800" wrap="square" tIns="50800">
            <a:noAutofit/>
          </a:bodyPr>
          <a:lstStyle/>
          <a:p>
            <a:pPr indent="0" lvl="0" marL="0" marR="0" rtl="0" algn="l">
              <a:lnSpc>
                <a:spcPct val="216666"/>
              </a:lnSpc>
              <a:spcBef>
                <a:spcPts val="0"/>
              </a:spcBef>
              <a:spcAft>
                <a:spcPts val="0"/>
              </a:spcAft>
              <a:buClr>
                <a:srgbClr val="000000"/>
              </a:buClr>
              <a:buSzPts val="1800"/>
              <a:buFont typeface="Poppins ExtraLight"/>
              <a:buNone/>
            </a:pPr>
            <a:r>
              <a:rPr b="0" i="0" lang="en-US" sz="1800" u="none" cap="none" strike="noStrike">
                <a:solidFill>
                  <a:srgbClr val="000000"/>
                </a:solidFill>
                <a:latin typeface="Poppins ExtraLight"/>
                <a:ea typeface="Poppins ExtraLight"/>
                <a:cs typeface="Poppins ExtraLight"/>
                <a:sym typeface="Poppins ExtraLight"/>
              </a:rPr>
              <a:t>Bitz Shoes and Fashion CEO Meeting Room</a:t>
            </a:r>
            <a:endParaRPr/>
          </a:p>
        </p:txBody>
      </p:sp>
      <p:sp>
        <p:nvSpPr>
          <p:cNvPr id="133" name="Google Shape;133;p20"/>
          <p:cNvSpPr txBox="1"/>
          <p:nvPr/>
        </p:nvSpPr>
        <p:spPr>
          <a:xfrm>
            <a:off x="11225601" y="7167402"/>
            <a:ext cx="10919156" cy="3182619"/>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929292"/>
              </a:buClr>
              <a:buSzPts val="2400"/>
              <a:buFont typeface="Poppins"/>
              <a:buNone/>
            </a:pPr>
            <a:r>
              <a:rPr b="0" i="0" lang="en-US" sz="2400" u="none" cap="none" strike="noStrike">
                <a:solidFill>
                  <a:srgbClr val="929292"/>
                </a:solidFill>
                <a:latin typeface="Poppins"/>
                <a:ea typeface="Poppins"/>
                <a:cs typeface="Poppins"/>
                <a:sym typeface="Poppins"/>
              </a:rPr>
              <a:t>The store will showcase a new product called “Jewels &amp; Bits” which will feature lots of excellently made jewelry intended for personal &amp; fashion use that will be sold for as low as $99.99. If successful, the company’s projected sales for the run &amp; performance of the product during its availability in the market be up to $50, 000 - $90, 000 which can be allocated to the planned marketing strategy &amp; promotion of the product for the year 2023 to 2024.</a:t>
            </a:r>
            <a:endParaRPr/>
          </a:p>
        </p:txBody>
      </p:sp>
      <p:sp>
        <p:nvSpPr>
          <p:cNvPr id="134" name="Google Shape;134;p20"/>
          <p:cNvSpPr txBox="1"/>
          <p:nvPr>
            <p:ph type="title"/>
          </p:nvPr>
        </p:nvSpPr>
        <p:spPr>
          <a:xfrm>
            <a:off x="11144622" y="3097224"/>
            <a:ext cx="8099525" cy="2259763"/>
          </a:xfrm>
          <a:prstGeom prst="rect">
            <a:avLst/>
          </a:prstGeom>
          <a:noFill/>
          <a:ln>
            <a:noFill/>
          </a:ln>
        </p:spPr>
        <p:txBody>
          <a:bodyPr anchorCtr="0" anchor="t" bIns="50800" lIns="50800" spcFirstLastPara="1" rIns="50800" wrap="square" tIns="50800">
            <a:noAutofit/>
          </a:bodyPr>
          <a:lstStyle/>
          <a:p>
            <a:pPr indent="0" lvl="0" marL="0" marR="0" rtl="0" algn="l">
              <a:lnSpc>
                <a:spcPct val="80000"/>
              </a:lnSpc>
              <a:spcBef>
                <a:spcPts val="0"/>
              </a:spcBef>
              <a:spcAft>
                <a:spcPts val="0"/>
              </a:spcAft>
              <a:buClr>
                <a:srgbClr val="5E5E5E"/>
              </a:buClr>
              <a:buSzPts val="8000"/>
              <a:buFont typeface="Poppins"/>
              <a:buNone/>
            </a:pPr>
            <a:r>
              <a:rPr b="1" i="1" lang="en-US" sz="8000" u="none" cap="none" strike="noStrike">
                <a:solidFill>
                  <a:srgbClr val="5E5E5E"/>
                </a:solidFill>
                <a:latin typeface="Poppins"/>
                <a:ea typeface="Poppins"/>
                <a:cs typeface="Poppins"/>
                <a:sym typeface="Poppins"/>
              </a:rPr>
              <a:t>PRODUCT ANALYSIS</a:t>
            </a:r>
            <a:endParaRPr/>
          </a:p>
        </p:txBody>
      </p:sp>
      <p:pic>
        <p:nvPicPr>
          <p:cNvPr descr="you-x-ventures-1447893-unsplash.jpg" id="135" name="Google Shape;135;p20"/>
          <p:cNvPicPr preferRelativeResize="0"/>
          <p:nvPr/>
        </p:nvPicPr>
        <p:blipFill rotWithShape="1">
          <a:blip r:embed="rId3">
            <a:alphaModFix/>
          </a:blip>
          <a:srcRect b="2944" l="0" r="0" t="2945"/>
          <a:stretch/>
        </p:blipFill>
        <p:spPr>
          <a:xfrm>
            <a:off x="1562199" y="0"/>
            <a:ext cx="8565952" cy="12092087"/>
          </a:xfrm>
          <a:prstGeom prst="rect">
            <a:avLst/>
          </a:prstGeom>
          <a:noFill/>
          <a:ln>
            <a:noFill/>
          </a:ln>
        </p:spPr>
      </p:pic>
      <p:sp>
        <p:nvSpPr>
          <p:cNvPr id="136" name="Google Shape;136;p20"/>
          <p:cNvSpPr/>
          <p:nvPr/>
        </p:nvSpPr>
        <p:spPr>
          <a:xfrm>
            <a:off x="23242009" y="1068433"/>
            <a:ext cx="28344" cy="3276435"/>
          </a:xfrm>
          <a:prstGeom prst="rect">
            <a:avLst/>
          </a:prstGeom>
          <a:solidFill>
            <a:srgbClr val="3C3C3C"/>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37" name="Google Shape;137;p20"/>
          <p:cNvSpPr txBox="1"/>
          <p:nvPr/>
        </p:nvSpPr>
        <p:spPr>
          <a:xfrm rot="5400000">
            <a:off x="21561798" y="6097974"/>
            <a:ext cx="3388767" cy="515619"/>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400"/>
              <a:buFont typeface="Poppins"/>
              <a:buNone/>
            </a:pPr>
            <a:r>
              <a:rPr b="1" i="0" lang="en-US" sz="2400" u="none" cap="none" strike="noStrike">
                <a:solidFill>
                  <a:srgbClr val="5E5E5E"/>
                </a:solidFill>
                <a:latin typeface="Poppins"/>
                <a:ea typeface="Poppins"/>
                <a:cs typeface="Poppins"/>
                <a:sym typeface="Poppins"/>
              </a:rPr>
              <a:t>SHOES@BITZ.COM</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1" name="Shape 141"/>
        <p:cNvGrpSpPr/>
        <p:nvPr/>
      </p:nvGrpSpPr>
      <p:grpSpPr>
        <a:xfrm>
          <a:off x="0" y="0"/>
          <a:ext cx="0" cy="0"/>
          <a:chOff x="0" y="0"/>
          <a:chExt cx="0" cy="0"/>
        </a:xfrm>
      </p:grpSpPr>
      <p:pic>
        <p:nvPicPr>
          <p:cNvPr descr="edgar-chaparro-677232-unsplash.jpg" id="142" name="Google Shape;142;p21"/>
          <p:cNvPicPr preferRelativeResize="0"/>
          <p:nvPr/>
        </p:nvPicPr>
        <p:blipFill rotWithShape="1">
          <a:blip r:embed="rId3">
            <a:alphaModFix/>
          </a:blip>
          <a:srcRect b="29853" l="0" r="0" t="26846"/>
          <a:stretch/>
        </p:blipFill>
        <p:spPr>
          <a:xfrm>
            <a:off x="-41474" y="1625103"/>
            <a:ext cx="22791242" cy="6582074"/>
          </a:xfrm>
          <a:prstGeom prst="rect">
            <a:avLst/>
          </a:prstGeom>
          <a:noFill/>
          <a:ln>
            <a:noFill/>
          </a:ln>
        </p:spPr>
      </p:pic>
      <p:sp>
        <p:nvSpPr>
          <p:cNvPr id="143" name="Google Shape;143;p21"/>
          <p:cNvSpPr txBox="1"/>
          <p:nvPr/>
        </p:nvSpPr>
        <p:spPr>
          <a:xfrm>
            <a:off x="1500528" y="9101012"/>
            <a:ext cx="16789404" cy="3186770"/>
          </a:xfrm>
          <a:prstGeom prst="rect">
            <a:avLst/>
          </a:prstGeom>
          <a:noFill/>
          <a:ln>
            <a:noFill/>
          </a:ln>
        </p:spPr>
        <p:txBody>
          <a:bodyPr anchorCtr="0" anchor="ctr" bIns="50800" lIns="50800" spcFirstLastPara="1" rIns="50800" wrap="square" tIns="50800">
            <a:noAutofit/>
          </a:bodyPr>
          <a:lstStyle/>
          <a:p>
            <a:pPr indent="0" lvl="0" marL="0" marR="0" rtl="0" algn="just">
              <a:lnSpc>
                <a:spcPct val="130000"/>
              </a:lnSpc>
              <a:spcBef>
                <a:spcPts val="0"/>
              </a:spcBef>
              <a:spcAft>
                <a:spcPts val="0"/>
              </a:spcAft>
              <a:buClr>
                <a:srgbClr val="929292"/>
              </a:buClr>
              <a:buSzPts val="2600"/>
              <a:buFont typeface="Poppins"/>
              <a:buNone/>
            </a:pPr>
            <a:r>
              <a:rPr b="0" i="0" lang="en-US" sz="2600" u="none" cap="none" strike="noStrike">
                <a:solidFill>
                  <a:srgbClr val="929292"/>
                </a:solidFill>
                <a:latin typeface="Poppins"/>
                <a:ea typeface="Poppins"/>
                <a:cs typeface="Poppins"/>
                <a:sym typeface="Poppins"/>
              </a:rPr>
              <a:t>The tentative output shows that up to 60% of the increase in sales &amp; accumulated profits can be generated if the majority of the potential buyers choose Bitz Shoes &amp; Fashion, the 60% increase can be converted to up to $900, 000 of sold products &amp; gained for the first 3 months of operation. The projected profits accumulated from this report will be allocated for the budget for the company’s performance in the year 2024 which will then be used for the newly developed marketing strategy of the company aimed to promote &amp; market locally thae products.</a:t>
            </a:r>
            <a:endParaRPr/>
          </a:p>
        </p:txBody>
      </p:sp>
      <p:sp>
        <p:nvSpPr>
          <p:cNvPr id="144" name="Google Shape;144;p21"/>
          <p:cNvSpPr/>
          <p:nvPr/>
        </p:nvSpPr>
        <p:spPr>
          <a:xfrm>
            <a:off x="23242009" y="5157833"/>
            <a:ext cx="28344" cy="3276435"/>
          </a:xfrm>
          <a:prstGeom prst="rect">
            <a:avLst/>
          </a:prstGeom>
          <a:solidFill>
            <a:srgbClr val="3C3C3C"/>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45" name="Google Shape;145;p21"/>
          <p:cNvSpPr txBox="1"/>
          <p:nvPr/>
        </p:nvSpPr>
        <p:spPr>
          <a:xfrm rot="5400000">
            <a:off x="21561798" y="10187375"/>
            <a:ext cx="3388767" cy="515619"/>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400"/>
              <a:buFont typeface="Poppins"/>
              <a:buNone/>
            </a:pPr>
            <a:r>
              <a:rPr b="1" i="0" lang="en-US" sz="2400" u="none" cap="none" strike="noStrike">
                <a:solidFill>
                  <a:srgbClr val="5E5E5E"/>
                </a:solidFill>
                <a:latin typeface="Poppins"/>
                <a:ea typeface="Poppins"/>
                <a:cs typeface="Poppins"/>
                <a:sym typeface="Poppins"/>
              </a:rPr>
              <a:t>SHOES@BITZ.COM</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9" name="Shape 149"/>
        <p:cNvGrpSpPr/>
        <p:nvPr/>
      </p:nvGrpSpPr>
      <p:grpSpPr>
        <a:xfrm>
          <a:off x="0" y="0"/>
          <a:ext cx="0" cy="0"/>
          <a:chOff x="0" y="0"/>
          <a:chExt cx="0" cy="0"/>
        </a:xfrm>
      </p:grpSpPr>
      <p:sp>
        <p:nvSpPr>
          <p:cNvPr id="150" name="Google Shape;150;p22"/>
          <p:cNvSpPr txBox="1"/>
          <p:nvPr/>
        </p:nvSpPr>
        <p:spPr>
          <a:xfrm>
            <a:off x="1527962" y="5364686"/>
            <a:ext cx="11259082" cy="5093189"/>
          </a:xfrm>
          <a:prstGeom prst="rect">
            <a:avLst/>
          </a:prstGeom>
          <a:noFill/>
          <a:ln>
            <a:noFill/>
          </a:ln>
        </p:spPr>
        <p:txBody>
          <a:bodyPr anchorCtr="0" anchor="ctr" bIns="50800" lIns="50800" spcFirstLastPara="1" rIns="50800" wrap="square" tIns="50800">
            <a:noAutofit/>
          </a:bodyPr>
          <a:lstStyle/>
          <a:p>
            <a:pPr indent="0" lvl="0" marL="0" marR="0" rtl="0" algn="just">
              <a:lnSpc>
                <a:spcPct val="130000"/>
              </a:lnSpc>
              <a:spcBef>
                <a:spcPts val="0"/>
              </a:spcBef>
              <a:spcAft>
                <a:spcPts val="0"/>
              </a:spcAft>
              <a:buClr>
                <a:srgbClr val="5E5E5E"/>
              </a:buClr>
              <a:buSzPts val="3600"/>
              <a:buFont typeface="Poppins Light"/>
              <a:buNone/>
            </a:pPr>
            <a:r>
              <a:rPr b="0" i="0" lang="en-US" sz="3600" u="none" cap="none" strike="noStrike">
                <a:solidFill>
                  <a:srgbClr val="5E5E5E"/>
                </a:solidFill>
                <a:latin typeface="Poppins Light"/>
                <a:ea typeface="Poppins Light"/>
                <a:cs typeface="Poppins Light"/>
                <a:sym typeface="Poppins Light"/>
              </a:rPr>
              <a:t>“I am always happy &amp; satisfied with my purchases at Blitz Shoes and Fashion. They do their best to give the best fashion products available in the market. I highly recommend this shop to all individuals who are looking for a good shop that offers excellent quality jewelry &amp; fashion.”</a:t>
            </a:r>
            <a:endParaRPr/>
          </a:p>
        </p:txBody>
      </p:sp>
      <p:sp>
        <p:nvSpPr>
          <p:cNvPr id="151" name="Google Shape;151;p22"/>
          <p:cNvSpPr txBox="1"/>
          <p:nvPr/>
        </p:nvSpPr>
        <p:spPr>
          <a:xfrm>
            <a:off x="1563823" y="10678275"/>
            <a:ext cx="9871277" cy="552449"/>
          </a:xfrm>
          <a:prstGeom prst="rect">
            <a:avLst/>
          </a:prstGeom>
          <a:noFill/>
          <a:ln>
            <a:noFill/>
          </a:ln>
        </p:spPr>
        <p:txBody>
          <a:bodyPr anchorCtr="0" anchor="ctr" bIns="50800" lIns="50800" spcFirstLastPara="1" rIns="50800" wrap="square" tIns="50800">
            <a:noAutofit/>
          </a:bodyPr>
          <a:lstStyle/>
          <a:p>
            <a:pPr indent="0" lvl="0" marL="0" marR="0" rtl="0" algn="just">
              <a:lnSpc>
                <a:spcPct val="200000"/>
              </a:lnSpc>
              <a:spcBef>
                <a:spcPts val="0"/>
              </a:spcBef>
              <a:spcAft>
                <a:spcPts val="0"/>
              </a:spcAft>
              <a:buClr>
                <a:srgbClr val="5E5E5E"/>
              </a:buClr>
              <a:buSzPts val="2500"/>
              <a:buFont typeface="Poppins SemiBold"/>
              <a:buNone/>
            </a:pPr>
            <a:r>
              <a:rPr b="0" i="1" lang="en-US" sz="2500" u="none" cap="none" strike="noStrike">
                <a:solidFill>
                  <a:srgbClr val="5E5E5E"/>
                </a:solidFill>
                <a:latin typeface="Poppins SemiBold"/>
                <a:ea typeface="Poppins SemiBold"/>
                <a:cs typeface="Poppins SemiBold"/>
                <a:sym typeface="Poppins SemiBold"/>
              </a:rPr>
              <a:t>-Caroline Tangerine Smith, 28, Fashion Model and Blogger</a:t>
            </a:r>
            <a:endParaRPr/>
          </a:p>
        </p:txBody>
      </p:sp>
      <p:sp>
        <p:nvSpPr>
          <p:cNvPr id="152" name="Google Shape;152;p22"/>
          <p:cNvSpPr txBox="1"/>
          <p:nvPr/>
        </p:nvSpPr>
        <p:spPr>
          <a:xfrm>
            <a:off x="1545891" y="2480823"/>
            <a:ext cx="7456933" cy="2369309"/>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5E5E5E"/>
              </a:buClr>
              <a:buSzPts val="7200"/>
              <a:buFont typeface="Poppins SemiBold"/>
              <a:buNone/>
            </a:pPr>
            <a:r>
              <a:rPr b="0" i="0" lang="en-US" sz="7200" u="none" cap="none" strike="noStrike">
                <a:solidFill>
                  <a:srgbClr val="5E5E5E"/>
                </a:solidFill>
                <a:latin typeface="Poppins SemiBold"/>
                <a:ea typeface="Poppins SemiBold"/>
                <a:cs typeface="Poppins SemiBold"/>
                <a:sym typeface="Poppins SemiBold"/>
              </a:rPr>
              <a:t>TESTIMONIALS FROM CLIENTS</a:t>
            </a:r>
            <a:endParaRPr/>
          </a:p>
        </p:txBody>
      </p:sp>
      <p:pic>
        <p:nvPicPr>
          <p:cNvPr descr="adult-asphalt-blue-jeans-2095578.jpg" id="153" name="Google Shape;153;p22"/>
          <p:cNvPicPr preferRelativeResize="0"/>
          <p:nvPr/>
        </p:nvPicPr>
        <p:blipFill rotWithShape="1">
          <a:blip r:embed="rId3">
            <a:alphaModFix/>
          </a:blip>
          <a:srcRect b="4623" l="8954" r="47253" t="19329"/>
          <a:stretch/>
        </p:blipFill>
        <p:spPr>
          <a:xfrm>
            <a:off x="14846298" y="1637903"/>
            <a:ext cx="4652061" cy="12116543"/>
          </a:xfrm>
          <a:prstGeom prst="rect">
            <a:avLst/>
          </a:prstGeom>
          <a:noFill/>
          <a:ln>
            <a:noFill/>
          </a:ln>
        </p:spPr>
      </p:pic>
      <p:pic>
        <p:nvPicPr>
          <p:cNvPr descr="adult-asphalt-blue-jeans-2095578.jpg" id="154" name="Google Shape;154;p22"/>
          <p:cNvPicPr preferRelativeResize="0"/>
          <p:nvPr/>
        </p:nvPicPr>
        <p:blipFill rotWithShape="1">
          <a:blip r:embed="rId3">
            <a:alphaModFix/>
          </a:blip>
          <a:srcRect b="14427" l="56007" r="0" t="8774"/>
          <a:stretch/>
        </p:blipFill>
        <p:spPr>
          <a:xfrm>
            <a:off x="19761198" y="-397"/>
            <a:ext cx="4627603" cy="12116543"/>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