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9753600" cx="13004800"/>
  <p:notesSz cx="6858000" cy="9144000"/>
  <p:embeddedFontLst>
    <p:embeddedFont>
      <p:font typeface="Poppins"/>
      <p:bold r:id="rId17"/>
      <p:boldItalic r:id="rId18"/>
    </p:embeddedFont>
    <p:embeddedFont>
      <p:font typeface="Helvetica Neue"/>
      <p:regular r:id="rId19"/>
      <p:bold r:id="rId20"/>
      <p:italic r:id="rId21"/>
      <p:boldItalic r:id="rId22"/>
    </p:embeddedFont>
    <p:embeddedFont>
      <p:font typeface="Poppins SemiBold"/>
      <p:regular r:id="rId23"/>
      <p:bold r:id="rId24"/>
      <p:italic r:id="rId25"/>
      <p:boldItalic r:id="rId26"/>
    </p:embeddedFont>
    <p:embeddedFont>
      <p:font typeface="Helvetica Neue Light"/>
      <p:regular r:id="rId27"/>
      <p:bold r:id="rId28"/>
      <p:italic r:id="rId29"/>
      <p:boldItalic r:id="rId30"/>
    </p:embeddedFont>
    <p:embeddedFont>
      <p:font typeface="Open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HelveticaNeue-bold.fntdata"/><Relationship Id="rId22" Type="http://schemas.openxmlformats.org/officeDocument/2006/relationships/font" Target="fonts/HelveticaNeue-boldItalic.fntdata"/><Relationship Id="rId21" Type="http://schemas.openxmlformats.org/officeDocument/2006/relationships/font" Target="fonts/HelveticaNeue-italic.fntdata"/><Relationship Id="rId24" Type="http://schemas.openxmlformats.org/officeDocument/2006/relationships/font" Target="fonts/PoppinsSemiBold-bold.fntdata"/><Relationship Id="rId23" Type="http://schemas.openxmlformats.org/officeDocument/2006/relationships/font" Target="fonts/PoppinsSemiBold-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SemiBold-boldItalic.fntdata"/><Relationship Id="rId25" Type="http://schemas.openxmlformats.org/officeDocument/2006/relationships/font" Target="fonts/PoppinsSemiBold-italic.fntdata"/><Relationship Id="rId28" Type="http://schemas.openxmlformats.org/officeDocument/2006/relationships/font" Target="fonts/HelveticaNeueLight-bold.fntdata"/><Relationship Id="rId27" Type="http://schemas.openxmlformats.org/officeDocument/2006/relationships/font" Target="fonts/HelveticaNeueLight-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HelveticaNeueLight-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OpenSans-regular.fntdata"/><Relationship Id="rId30" Type="http://schemas.openxmlformats.org/officeDocument/2006/relationships/font" Target="fonts/HelveticaNeueLight-boldItalic.fntdata"/><Relationship Id="rId11" Type="http://schemas.openxmlformats.org/officeDocument/2006/relationships/slide" Target="slides/slide7.xml"/><Relationship Id="rId33" Type="http://schemas.openxmlformats.org/officeDocument/2006/relationships/font" Target="fonts/OpenSans-italic.fntdata"/><Relationship Id="rId10" Type="http://schemas.openxmlformats.org/officeDocument/2006/relationships/slide" Target="slides/slide6.xml"/><Relationship Id="rId32" Type="http://schemas.openxmlformats.org/officeDocument/2006/relationships/font" Target="fonts/OpenSans-bold.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OpenSans-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Poppins-bold.fntdata"/><Relationship Id="rId16" Type="http://schemas.openxmlformats.org/officeDocument/2006/relationships/slide" Target="slides/slide12.xml"/><Relationship Id="rId19" Type="http://schemas.openxmlformats.org/officeDocument/2006/relationships/font" Target="fonts/HelveticaNeue-regular.fntdata"/><Relationship Id="rId18" Type="http://schemas.openxmlformats.org/officeDocument/2006/relationships/font" Target="fonts/Poppins-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 name="Google Shape;57;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 name="Google Shape;6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 name="Google Shape;7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948266" y="2445173"/>
            <a:ext cx="11108268" cy="2479041"/>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948266" y="4991946"/>
            <a:ext cx="11108268" cy="846668"/>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12" name="Google Shape;12;p2"/>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1273386" y="5994400"/>
            <a:ext cx="10464802" cy="389264"/>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2200"/>
              <a:buFont typeface="Helvetica Neue"/>
              <a:buNone/>
              <a:defRPr i="1" sz="2200"/>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8" name="Google Shape;48;p11"/>
          <p:cNvSpPr txBox="1"/>
          <p:nvPr>
            <p:ph idx="2" type="body"/>
          </p:nvPr>
        </p:nvSpPr>
        <p:spPr>
          <a:xfrm>
            <a:off x="1273386" y="4399192"/>
            <a:ext cx="10464802" cy="562362"/>
          </a:xfrm>
          <a:prstGeom prst="rect">
            <a:avLst/>
          </a:prstGeom>
          <a:noFill/>
          <a:ln>
            <a:noFill/>
          </a:ln>
        </p:spPr>
        <p:txBody>
          <a:bodyPr anchorCtr="0" anchor="ctr"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3400"/>
              <a:buFont typeface="Helvetica Neue"/>
              <a:buNone/>
              <a:defRPr sz="3400">
                <a:latin typeface="Helvetica Neue"/>
                <a:ea typeface="Helvetica Neue"/>
                <a:cs typeface="Helvetica Neue"/>
                <a:sym typeface="Helvetica Neu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9" name="Google Shape;49;p11"/>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1" y="1219199"/>
            <a:ext cx="13004801" cy="7315201"/>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type="tx">
  <p:cSld name="TITLE_AND_BODY">
    <p:spTree>
      <p:nvGrpSpPr>
        <p:cNvPr id="13" name="Shape 13"/>
        <p:cNvGrpSpPr/>
        <p:nvPr/>
      </p:nvGrpSpPr>
      <p:grpSpPr>
        <a:xfrm>
          <a:off x="0" y="0"/>
          <a:ext cx="0" cy="0"/>
          <a:chOff x="0" y="0"/>
          <a:chExt cx="0" cy="0"/>
        </a:xfrm>
      </p:grpSpPr>
      <p:sp>
        <p:nvSpPr>
          <p:cNvPr id="14" name="Google Shape;14;p3"/>
          <p:cNvSpPr/>
          <p:nvPr>
            <p:ph idx="2" type="pic"/>
          </p:nvPr>
        </p:nvSpPr>
        <p:spPr>
          <a:xfrm>
            <a:off x="1667183" y="1578186"/>
            <a:ext cx="9672321" cy="4660055"/>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15" name="Google Shape;15;p3"/>
          <p:cNvSpPr txBox="1"/>
          <p:nvPr>
            <p:ph type="title"/>
          </p:nvPr>
        </p:nvSpPr>
        <p:spPr>
          <a:xfrm>
            <a:off x="338666" y="6292426"/>
            <a:ext cx="12327468" cy="1070188"/>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6" name="Google Shape;16;p3"/>
          <p:cNvSpPr txBox="1"/>
          <p:nvPr>
            <p:ph idx="1" type="body"/>
          </p:nvPr>
        </p:nvSpPr>
        <p:spPr>
          <a:xfrm>
            <a:off x="338666" y="7321973"/>
            <a:ext cx="12327468" cy="846667"/>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17" name="Google Shape;17;p3"/>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18" name="Shape 18"/>
        <p:cNvGrpSpPr/>
        <p:nvPr/>
      </p:nvGrpSpPr>
      <p:grpSpPr>
        <a:xfrm>
          <a:off x="0" y="0"/>
          <a:ext cx="0" cy="0"/>
          <a:chOff x="0" y="0"/>
          <a:chExt cx="0" cy="0"/>
        </a:xfrm>
      </p:grpSpPr>
      <p:sp>
        <p:nvSpPr>
          <p:cNvPr id="19" name="Google Shape;19;p4"/>
          <p:cNvSpPr txBox="1"/>
          <p:nvPr>
            <p:ph type="title"/>
          </p:nvPr>
        </p:nvSpPr>
        <p:spPr>
          <a:xfrm>
            <a:off x="948266" y="3637279"/>
            <a:ext cx="11108268" cy="2479042"/>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1" name="Shape 21"/>
        <p:cNvGrpSpPr/>
        <p:nvPr/>
      </p:nvGrpSpPr>
      <p:grpSpPr>
        <a:xfrm>
          <a:off x="0" y="0"/>
          <a:ext cx="0" cy="0"/>
          <a:chOff x="0" y="0"/>
          <a:chExt cx="0" cy="0"/>
        </a:xfrm>
      </p:grpSpPr>
      <p:sp>
        <p:nvSpPr>
          <p:cNvPr id="22" name="Google Shape;22;p5"/>
          <p:cNvSpPr/>
          <p:nvPr>
            <p:ph idx="2" type="pic"/>
          </p:nvPr>
        </p:nvSpPr>
        <p:spPr>
          <a:xfrm>
            <a:off x="7021856" y="1727199"/>
            <a:ext cx="5080002" cy="611632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23" name="Google Shape;23;p5"/>
          <p:cNvSpPr txBox="1"/>
          <p:nvPr>
            <p:ph type="title"/>
          </p:nvPr>
        </p:nvSpPr>
        <p:spPr>
          <a:xfrm>
            <a:off x="880533" y="1727199"/>
            <a:ext cx="5452534" cy="2959948"/>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5800"/>
              <a:buFont typeface="Helvetica Neue"/>
              <a:buNone/>
              <a:defRPr sz="58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 type="body"/>
          </p:nvPr>
        </p:nvSpPr>
        <p:spPr>
          <a:xfrm>
            <a:off x="880533" y="4700693"/>
            <a:ext cx="5452534" cy="3054774"/>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25" name="Google Shape;25;p5"/>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26" name="Shape 26"/>
        <p:cNvGrpSpPr/>
        <p:nvPr/>
      </p:nvGrpSpPr>
      <p:grpSpPr>
        <a:xfrm>
          <a:off x="0" y="0"/>
          <a:ext cx="0" cy="0"/>
          <a:chOff x="0" y="0"/>
          <a:chExt cx="0" cy="0"/>
        </a:xfrm>
      </p:grpSpPr>
      <p:sp>
        <p:nvSpPr>
          <p:cNvPr id="27" name="Google Shape;27;p6"/>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p:cSld name="Title &amp; Bullets">
    <p:spTree>
      <p:nvGrpSpPr>
        <p:cNvPr id="29" name="Shape 29"/>
        <p:cNvGrpSpPr/>
        <p:nvPr/>
      </p:nvGrpSpPr>
      <p:grpSpPr>
        <a:xfrm>
          <a:off x="0" y="0"/>
          <a:ext cx="0" cy="0"/>
          <a:chOff x="0" y="0"/>
          <a:chExt cx="0" cy="0"/>
        </a:xfrm>
      </p:grpSpPr>
      <p:sp>
        <p:nvSpPr>
          <p:cNvPr id="30" name="Google Shape;30;p7"/>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1" name="Google Shape;31;p7"/>
          <p:cNvSpPr txBox="1"/>
          <p:nvPr>
            <p:ph idx="1" type="body"/>
          </p:nvPr>
        </p:nvSpPr>
        <p:spPr>
          <a:xfrm>
            <a:off x="900853" y="2898986"/>
            <a:ext cx="11203094" cy="4958081"/>
          </a:xfrm>
          <a:prstGeom prst="rect">
            <a:avLst/>
          </a:prstGeom>
          <a:noFill/>
          <a:ln>
            <a:noFill/>
          </a:ln>
        </p:spPr>
        <p:txBody>
          <a:bodyPr anchorCtr="0" anchor="ctr" bIns="27075" lIns="27075" spcFirstLastPara="1" rIns="27075" wrap="square" tIns="27075">
            <a:noAutofit/>
          </a:bodyPr>
          <a:lstStyle>
            <a:lvl1pPr indent="-498475" lvl="0" marL="457200" algn="l">
              <a:lnSpc>
                <a:spcPct val="100000"/>
              </a:lnSpc>
              <a:spcBef>
                <a:spcPts val="4100"/>
              </a:spcBef>
              <a:spcAft>
                <a:spcPts val="0"/>
              </a:spcAft>
              <a:buClr>
                <a:srgbClr val="000000"/>
              </a:buClr>
              <a:buSzPts val="4250"/>
              <a:buFont typeface="Helvetica Neue"/>
              <a:buChar char="•"/>
              <a:defRPr sz="3400"/>
            </a:lvl1pPr>
            <a:lvl2pPr indent="-498475" lvl="1" marL="914400" algn="l">
              <a:lnSpc>
                <a:spcPct val="100000"/>
              </a:lnSpc>
              <a:spcBef>
                <a:spcPts val="4100"/>
              </a:spcBef>
              <a:spcAft>
                <a:spcPts val="0"/>
              </a:spcAft>
              <a:buClr>
                <a:srgbClr val="000000"/>
              </a:buClr>
              <a:buSzPts val="4250"/>
              <a:buFont typeface="Helvetica Neue"/>
              <a:buChar char="•"/>
              <a:defRPr sz="3400"/>
            </a:lvl2pPr>
            <a:lvl3pPr indent="-498475" lvl="2" marL="1371600" algn="l">
              <a:lnSpc>
                <a:spcPct val="100000"/>
              </a:lnSpc>
              <a:spcBef>
                <a:spcPts val="4100"/>
              </a:spcBef>
              <a:spcAft>
                <a:spcPts val="0"/>
              </a:spcAft>
              <a:buClr>
                <a:srgbClr val="000000"/>
              </a:buClr>
              <a:buSzPts val="4250"/>
              <a:buFont typeface="Helvetica Neue"/>
              <a:buChar char="•"/>
              <a:defRPr sz="3400"/>
            </a:lvl3pPr>
            <a:lvl4pPr indent="-498475" lvl="3" marL="1828800" algn="l">
              <a:lnSpc>
                <a:spcPct val="100000"/>
              </a:lnSpc>
              <a:spcBef>
                <a:spcPts val="4100"/>
              </a:spcBef>
              <a:spcAft>
                <a:spcPts val="0"/>
              </a:spcAft>
              <a:buClr>
                <a:srgbClr val="000000"/>
              </a:buClr>
              <a:buSzPts val="4250"/>
              <a:buFont typeface="Helvetica Neue"/>
              <a:buChar char="•"/>
              <a:defRPr sz="3400"/>
            </a:lvl4pPr>
            <a:lvl5pPr indent="-498475" lvl="4" marL="2286000" algn="l">
              <a:lnSpc>
                <a:spcPct val="100000"/>
              </a:lnSpc>
              <a:spcBef>
                <a:spcPts val="4100"/>
              </a:spcBef>
              <a:spcAft>
                <a:spcPts val="0"/>
              </a:spcAft>
              <a:buClr>
                <a:srgbClr val="000000"/>
              </a:buClr>
              <a:buSzPts val="4250"/>
              <a:buFont typeface="Helvetica Neue"/>
              <a:buChar char="•"/>
              <a:defRPr sz="34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7023946" y="2898986"/>
            <a:ext cx="5080002" cy="4958081"/>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900853" y="2898986"/>
            <a:ext cx="5452534" cy="4958081"/>
          </a:xfrm>
          <a:prstGeom prst="rect">
            <a:avLst/>
          </a:prstGeom>
          <a:noFill/>
          <a:ln>
            <a:noFill/>
          </a:ln>
        </p:spPr>
        <p:txBody>
          <a:bodyPr anchorCtr="0" anchor="ctr" bIns="27075" lIns="27075" spcFirstLastPara="1" rIns="27075" wrap="square" tIns="27075">
            <a:noAutofit/>
          </a:bodyPr>
          <a:lstStyle>
            <a:lvl1pPr indent="-434975" lvl="0" marL="457200" algn="l">
              <a:lnSpc>
                <a:spcPct val="100000"/>
              </a:lnSpc>
              <a:spcBef>
                <a:spcPts val="3200"/>
              </a:spcBef>
              <a:spcAft>
                <a:spcPts val="0"/>
              </a:spcAft>
              <a:buClr>
                <a:srgbClr val="000000"/>
              </a:buClr>
              <a:buSzPts val="3250"/>
              <a:buFont typeface="Helvetica Neue"/>
              <a:buChar char="•"/>
              <a:defRPr sz="2600"/>
            </a:lvl1pPr>
            <a:lvl2pPr indent="-434975" lvl="1" marL="914400" algn="l">
              <a:lnSpc>
                <a:spcPct val="100000"/>
              </a:lnSpc>
              <a:spcBef>
                <a:spcPts val="3200"/>
              </a:spcBef>
              <a:spcAft>
                <a:spcPts val="0"/>
              </a:spcAft>
              <a:buClr>
                <a:srgbClr val="000000"/>
              </a:buClr>
              <a:buSzPts val="3250"/>
              <a:buFont typeface="Helvetica Neue"/>
              <a:buChar char="•"/>
              <a:defRPr sz="2600"/>
            </a:lvl2pPr>
            <a:lvl3pPr indent="-434975" lvl="2" marL="1371600" algn="l">
              <a:lnSpc>
                <a:spcPct val="100000"/>
              </a:lnSpc>
              <a:spcBef>
                <a:spcPts val="3200"/>
              </a:spcBef>
              <a:spcAft>
                <a:spcPts val="0"/>
              </a:spcAft>
              <a:buClr>
                <a:srgbClr val="000000"/>
              </a:buClr>
              <a:buSzPts val="3250"/>
              <a:buFont typeface="Helvetica Neue"/>
              <a:buChar char="•"/>
              <a:defRPr sz="2600"/>
            </a:lvl3pPr>
            <a:lvl4pPr indent="-434975" lvl="3" marL="1828800" algn="l">
              <a:lnSpc>
                <a:spcPct val="100000"/>
              </a:lnSpc>
              <a:spcBef>
                <a:spcPts val="3200"/>
              </a:spcBef>
              <a:spcAft>
                <a:spcPts val="0"/>
              </a:spcAft>
              <a:buClr>
                <a:srgbClr val="000000"/>
              </a:buClr>
              <a:buSzPts val="3250"/>
              <a:buFont typeface="Helvetica Neue"/>
              <a:buChar char="•"/>
              <a:defRPr sz="2600"/>
            </a:lvl4pPr>
            <a:lvl5pPr indent="-434975" lvl="4" marL="2286000" algn="l">
              <a:lnSpc>
                <a:spcPct val="100000"/>
              </a:lnSpc>
              <a:spcBef>
                <a:spcPts val="3200"/>
              </a:spcBef>
              <a:spcAft>
                <a:spcPts val="0"/>
              </a:spcAft>
              <a:buClr>
                <a:srgbClr val="000000"/>
              </a:buClr>
              <a:buSzPts val="3250"/>
              <a:buFont typeface="Helvetica Neue"/>
              <a:buChar char="•"/>
              <a:defRPr sz="26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7" name="Google Shape;37;p8"/>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900853" y="2167466"/>
            <a:ext cx="11203094" cy="5418668"/>
          </a:xfrm>
          <a:prstGeom prst="rect">
            <a:avLst/>
          </a:prstGeom>
          <a:noFill/>
          <a:ln>
            <a:noFill/>
          </a:ln>
        </p:spPr>
        <p:txBody>
          <a:bodyPr anchorCtr="0" anchor="ctr" bIns="27075" lIns="27075" spcFirstLastPara="1" rIns="27075" wrap="square" tIns="27075">
            <a:noAutofit/>
          </a:bodyPr>
          <a:lstStyle>
            <a:lvl1pPr indent="-498475" lvl="0" marL="457200" algn="l">
              <a:lnSpc>
                <a:spcPct val="100000"/>
              </a:lnSpc>
              <a:spcBef>
                <a:spcPts val="4100"/>
              </a:spcBef>
              <a:spcAft>
                <a:spcPts val="0"/>
              </a:spcAft>
              <a:buClr>
                <a:srgbClr val="000000"/>
              </a:buClr>
              <a:buSzPts val="4250"/>
              <a:buFont typeface="Helvetica Neue"/>
              <a:buChar char="•"/>
              <a:defRPr sz="3400"/>
            </a:lvl1pPr>
            <a:lvl2pPr indent="-498475" lvl="1" marL="914400" algn="l">
              <a:lnSpc>
                <a:spcPct val="100000"/>
              </a:lnSpc>
              <a:spcBef>
                <a:spcPts val="4100"/>
              </a:spcBef>
              <a:spcAft>
                <a:spcPts val="0"/>
              </a:spcAft>
              <a:buClr>
                <a:srgbClr val="000000"/>
              </a:buClr>
              <a:buSzPts val="4250"/>
              <a:buFont typeface="Helvetica Neue"/>
              <a:buChar char="•"/>
              <a:defRPr sz="3400"/>
            </a:lvl2pPr>
            <a:lvl3pPr indent="-498475" lvl="2" marL="1371600" algn="l">
              <a:lnSpc>
                <a:spcPct val="100000"/>
              </a:lnSpc>
              <a:spcBef>
                <a:spcPts val="4100"/>
              </a:spcBef>
              <a:spcAft>
                <a:spcPts val="0"/>
              </a:spcAft>
              <a:buClr>
                <a:srgbClr val="000000"/>
              </a:buClr>
              <a:buSzPts val="4250"/>
              <a:buFont typeface="Helvetica Neue"/>
              <a:buChar char="•"/>
              <a:defRPr sz="3400"/>
            </a:lvl3pPr>
            <a:lvl4pPr indent="-498475" lvl="3" marL="1828800" algn="l">
              <a:lnSpc>
                <a:spcPct val="100000"/>
              </a:lnSpc>
              <a:spcBef>
                <a:spcPts val="4100"/>
              </a:spcBef>
              <a:spcAft>
                <a:spcPts val="0"/>
              </a:spcAft>
              <a:buClr>
                <a:srgbClr val="000000"/>
              </a:buClr>
              <a:buSzPts val="4250"/>
              <a:buFont typeface="Helvetica Neue"/>
              <a:buChar char="•"/>
              <a:defRPr sz="3400"/>
            </a:lvl4pPr>
            <a:lvl5pPr indent="-498475" lvl="4" marL="2286000" algn="l">
              <a:lnSpc>
                <a:spcPct val="100000"/>
              </a:lnSpc>
              <a:spcBef>
                <a:spcPts val="4100"/>
              </a:spcBef>
              <a:spcAft>
                <a:spcPts val="0"/>
              </a:spcAft>
              <a:buClr>
                <a:srgbClr val="000000"/>
              </a:buClr>
              <a:buSzPts val="4250"/>
              <a:buFont typeface="Helvetica Neue"/>
              <a:buChar char="•"/>
              <a:defRPr sz="34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 name="Google Shape;40;p9"/>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8405706" y="4978400"/>
            <a:ext cx="3948855" cy="2959947"/>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8405707" y="1822026"/>
            <a:ext cx="3948854" cy="2959948"/>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643466" y="1822026"/>
            <a:ext cx="7559041" cy="611632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48266" y="2445173"/>
            <a:ext cx="11108268" cy="2479041"/>
          </a:xfrm>
          <a:prstGeom prst="rect">
            <a:avLst/>
          </a:prstGeom>
          <a:noFill/>
          <a:ln>
            <a:noFill/>
          </a:ln>
        </p:spPr>
        <p:txBody>
          <a:bodyPr anchorCtr="0" anchor="b" bIns="27075" lIns="27075" spcFirstLastPara="1" rIns="27075" wrap="square" tIns="27075">
            <a:noAutofit/>
          </a:bodyPr>
          <a:lstStyle>
            <a:lvl1pPr lvl="0"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948266" y="4991946"/>
            <a:ext cx="11108268" cy="846668"/>
          </a:xfrm>
          <a:prstGeom prst="rect">
            <a:avLst/>
          </a:prstGeom>
          <a:noFill/>
          <a:ln>
            <a:noFill/>
          </a:ln>
        </p:spPr>
        <p:txBody>
          <a:bodyPr anchorCtr="0" anchor="t" bIns="27075" lIns="27075" spcFirstLastPara="1" rIns="27075" wrap="square" tIns="27075">
            <a:noAutofit/>
          </a:bodyPr>
          <a:lstStyle>
            <a:lvl1pPr indent="-228600" lvl="0" marL="4572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push dir="r"/>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hyperlink" Target="http://yourwebsite.com" TargetMode="External"/><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jpg"/><Relationship Id="rId4" Type="http://schemas.openxmlformats.org/officeDocument/2006/relationships/image" Target="../media/image18.png"/><Relationship Id="rId5"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hyperlink" Target="http://yourwebsite.com" TargetMode="External"/><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15.jpg"/><Relationship Id="rId5"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6.jpg"/><Relationship Id="rId5"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12600" l="6659" r="8306" t="50236"/>
          <a:stretch/>
        </p:blipFill>
        <p:spPr>
          <a:xfrm>
            <a:off x="1003300" y="1007764"/>
            <a:ext cx="10998201" cy="6396336"/>
          </a:xfrm>
          <a:prstGeom prst="rect">
            <a:avLst/>
          </a:prstGeom>
          <a:noFill/>
          <a:ln>
            <a:noFill/>
          </a:ln>
        </p:spPr>
      </p:pic>
      <p:sp>
        <p:nvSpPr>
          <p:cNvPr id="60" name="Google Shape;60;p14"/>
          <p:cNvSpPr/>
          <p:nvPr/>
        </p:nvSpPr>
        <p:spPr>
          <a:xfrm>
            <a:off x="2038188" y="5271010"/>
            <a:ext cx="8928424" cy="3512370"/>
          </a:xfrm>
          <a:prstGeom prst="rect">
            <a:avLst/>
          </a:prstGeom>
          <a:gradFill>
            <a:gsLst>
              <a:gs pos="0">
                <a:srgbClr val="5FD5DA"/>
              </a:gs>
              <a:gs pos="100000">
                <a:srgbClr val="2C3060"/>
              </a:gs>
            </a:gsLst>
            <a:lin ang="5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61" name="Google Shape;61;p14"/>
          <p:cNvSpPr/>
          <p:nvPr/>
        </p:nvSpPr>
        <p:spPr>
          <a:xfrm>
            <a:off x="3039639" y="6908176"/>
            <a:ext cx="6925522" cy="682835"/>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3500"/>
              <a:buFont typeface="Poppins"/>
              <a:buNone/>
            </a:pPr>
            <a:r>
              <a:rPr b="1" i="0" lang="en-US" sz="3500" u="none" cap="none" strike="noStrike">
                <a:solidFill>
                  <a:srgbClr val="FFFFFF"/>
                </a:solidFill>
                <a:latin typeface="Poppins"/>
                <a:ea typeface="Poppins"/>
                <a:cs typeface="Poppins"/>
                <a:sym typeface="Poppins"/>
              </a:rPr>
              <a:t>SHUMWAY CORPORATION</a:t>
            </a:r>
            <a:endParaRPr/>
          </a:p>
        </p:txBody>
      </p:sp>
      <p:sp>
        <p:nvSpPr>
          <p:cNvPr id="62" name="Google Shape;62;p14"/>
          <p:cNvSpPr/>
          <p:nvPr/>
        </p:nvSpPr>
        <p:spPr>
          <a:xfrm>
            <a:off x="4811267" y="7924768"/>
            <a:ext cx="3382265" cy="608713"/>
          </a:xfrm>
          <a:prstGeom prst="rect">
            <a:avLst/>
          </a:prstGeom>
          <a:noFill/>
          <a:ln>
            <a:noFill/>
          </a:ln>
        </p:spPr>
        <p:txBody>
          <a:bodyPr anchorCtr="0" anchor="ctr" bIns="27075" lIns="27075" spcFirstLastPara="1" rIns="27075" wrap="square" tIns="27075">
            <a:noAutofit/>
          </a:bodyPr>
          <a:lstStyle/>
          <a:p>
            <a:pPr indent="0" lvl="0" marL="0" marR="0" rtl="0" algn="ctr">
              <a:lnSpc>
                <a:spcPct val="150000"/>
              </a:lnSpc>
              <a:spcBef>
                <a:spcPts val="0"/>
              </a:spcBef>
              <a:spcAft>
                <a:spcPts val="0"/>
              </a:spcAft>
              <a:buClr>
                <a:srgbClr val="FFFFFF"/>
              </a:buClr>
              <a:buSzPts val="1800"/>
              <a:buFont typeface="Open Sans"/>
              <a:buNone/>
            </a:pPr>
            <a:r>
              <a:rPr b="0" baseline="30000" i="0" lang="en-US" sz="1800" u="none" cap="none" strike="noStrike">
                <a:solidFill>
                  <a:srgbClr val="FFFFFF"/>
                </a:solidFill>
                <a:latin typeface="Open Sans"/>
                <a:ea typeface="Open Sans"/>
                <a:cs typeface="Open Sans"/>
                <a:sym typeface="Open Sans"/>
              </a:rPr>
              <a:t>303-231-6450 | youremail@info.com</a:t>
            </a:r>
            <a:endParaRPr/>
          </a:p>
          <a:p>
            <a:pPr indent="0" lvl="0" marL="0" marR="0" rtl="0" algn="ctr">
              <a:lnSpc>
                <a:spcPct val="150000"/>
              </a:lnSpc>
              <a:spcBef>
                <a:spcPts val="0"/>
              </a:spcBef>
              <a:spcAft>
                <a:spcPts val="0"/>
              </a:spcAft>
              <a:buClr>
                <a:srgbClr val="FFFFFF"/>
              </a:buClr>
              <a:buSzPts val="1800"/>
              <a:buFont typeface="Open Sans"/>
              <a:buNone/>
            </a:pPr>
            <a:r>
              <a:rPr b="0" baseline="30000" i="0" lang="en-US" sz="1800" u="none" cap="none" strike="noStrike">
                <a:solidFill>
                  <a:srgbClr val="FFFFFF"/>
                </a:solidFill>
                <a:latin typeface="Open Sans"/>
                <a:ea typeface="Open Sans"/>
                <a:cs typeface="Open Sans"/>
                <a:sym typeface="Open Sans"/>
              </a:rPr>
              <a:t>yourwebsite.com</a:t>
            </a:r>
            <a:endParaRPr b="1" baseline="30000" i="0" sz="1800" u="sng" cap="none" strike="noStrike">
              <a:solidFill>
                <a:srgbClr val="000000"/>
              </a:solidFill>
              <a:latin typeface="Helvetica Neue"/>
              <a:ea typeface="Helvetica Neue"/>
              <a:cs typeface="Helvetica Neue"/>
              <a:sym typeface="Helvetica Neue"/>
              <a:hlinkClick r:id="rId4"/>
            </a:endParaRPr>
          </a:p>
        </p:txBody>
      </p:sp>
      <p:pic>
        <p:nvPicPr>
          <p:cNvPr id="63" name="Google Shape;63;p14"/>
          <p:cNvPicPr preferRelativeResize="0"/>
          <p:nvPr/>
        </p:nvPicPr>
        <p:blipFill rotWithShape="1">
          <a:blip r:embed="rId5">
            <a:alphaModFix/>
          </a:blip>
          <a:srcRect b="0" l="0" r="0" t="0"/>
          <a:stretch/>
        </p:blipFill>
        <p:spPr>
          <a:xfrm>
            <a:off x="6127200" y="5731164"/>
            <a:ext cx="750400" cy="8664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3"/>
          <p:cNvSpPr/>
          <p:nvPr/>
        </p:nvSpPr>
        <p:spPr>
          <a:xfrm>
            <a:off x="612725" y="1190972"/>
            <a:ext cx="7334400" cy="7334399"/>
          </a:xfrm>
          <a:prstGeom prst="ellipse">
            <a:avLst/>
          </a:prstGeom>
          <a:gradFill>
            <a:gsLst>
              <a:gs pos="0">
                <a:srgbClr val="5FD5DA"/>
              </a:gs>
              <a:gs pos="100000">
                <a:srgbClr val="2C3060"/>
              </a:gs>
            </a:gsLst>
            <a:lin ang="5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52" name="Google Shape;152;p23"/>
          <p:cNvSpPr/>
          <p:nvPr/>
        </p:nvSpPr>
        <p:spPr>
          <a:xfrm>
            <a:off x="8694571" y="3355531"/>
            <a:ext cx="2623378" cy="1131933"/>
          </a:xfrm>
          <a:prstGeom prst="rect">
            <a:avLst/>
          </a:prstGeom>
          <a:noFill/>
          <a:ln>
            <a:noFill/>
          </a:ln>
        </p:spPr>
        <p:txBody>
          <a:bodyPr anchorCtr="0" anchor="ctr" bIns="27075" lIns="27075" spcFirstLastPara="1" rIns="27075" wrap="square" tIns="27075">
            <a:noAutofit/>
          </a:bodyPr>
          <a:lstStyle/>
          <a:p>
            <a:pPr indent="0" lvl="0" marL="0" marR="0" rtl="0" algn="ctr">
              <a:lnSpc>
                <a:spcPct val="120000"/>
              </a:lnSpc>
              <a:spcBef>
                <a:spcPts val="0"/>
              </a:spcBef>
              <a:spcAft>
                <a:spcPts val="0"/>
              </a:spcAft>
              <a:buClr>
                <a:srgbClr val="2D3261"/>
              </a:buClr>
              <a:buSzPts val="3000"/>
              <a:buFont typeface="Poppins SemiBold"/>
              <a:buNone/>
            </a:pPr>
            <a:r>
              <a:rPr b="0" i="0" lang="en-US" sz="3000" u="none" cap="none" strike="noStrike">
                <a:solidFill>
                  <a:srgbClr val="2D3261"/>
                </a:solidFill>
                <a:latin typeface="Poppins SemiBold"/>
                <a:ea typeface="Poppins SemiBold"/>
                <a:cs typeface="Poppins SemiBold"/>
                <a:sym typeface="Poppins SemiBold"/>
              </a:rPr>
              <a:t>MAIN GOAL THIS YEAR</a:t>
            </a:r>
            <a:endParaRPr/>
          </a:p>
        </p:txBody>
      </p:sp>
      <p:sp>
        <p:nvSpPr>
          <p:cNvPr id="153" name="Google Shape;153;p23"/>
          <p:cNvSpPr/>
          <p:nvPr/>
        </p:nvSpPr>
        <p:spPr>
          <a:xfrm>
            <a:off x="8694570" y="5276778"/>
            <a:ext cx="2623379" cy="1220484"/>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2D3362"/>
              </a:buClr>
              <a:buSzPts val="2200"/>
              <a:buFont typeface="Open Sans"/>
              <a:buNone/>
            </a:pPr>
            <a:r>
              <a:rPr b="0" baseline="30000" i="0" lang="en-US" sz="2200" u="none" cap="none" strike="noStrike">
                <a:solidFill>
                  <a:srgbClr val="2D3362"/>
                </a:solidFill>
                <a:latin typeface="Open Sans"/>
                <a:ea typeface="Open Sans"/>
                <a:cs typeface="Open Sans"/>
                <a:sym typeface="Open Sans"/>
              </a:rPr>
              <a:t>Increase the profits of all our clients by no less than an average of 3%.</a:t>
            </a:r>
            <a:endParaRPr/>
          </a:p>
        </p:txBody>
      </p:sp>
      <p:pic>
        <p:nvPicPr>
          <p:cNvPr id="154" name="Google Shape;154;p23"/>
          <p:cNvPicPr preferRelativeResize="0"/>
          <p:nvPr/>
        </p:nvPicPr>
        <p:blipFill rotWithShape="1">
          <a:blip r:embed="rId3">
            <a:alphaModFix/>
          </a:blip>
          <a:srcRect b="2" l="15596" r="18317" t="1348"/>
          <a:stretch/>
        </p:blipFill>
        <p:spPr>
          <a:xfrm>
            <a:off x="1456192" y="2044724"/>
            <a:ext cx="5647466" cy="5626895"/>
          </a:xfrm>
          <a:custGeom>
            <a:rect b="b" l="l" r="r" t="t"/>
            <a:pathLst>
              <a:path extrusionOk="0" h="21600" w="19679">
                <a:moveTo>
                  <a:pt x="9839" y="0"/>
                </a:moveTo>
                <a:cubicBezTo>
                  <a:pt x="7321" y="0"/>
                  <a:pt x="4803" y="1058"/>
                  <a:pt x="2882" y="3175"/>
                </a:cubicBezTo>
                <a:cubicBezTo>
                  <a:pt x="-961" y="7408"/>
                  <a:pt x="-961" y="14271"/>
                  <a:pt x="2882" y="18504"/>
                </a:cubicBezTo>
                <a:cubicBezTo>
                  <a:pt x="4506" y="20293"/>
                  <a:pt x="6557" y="21323"/>
                  <a:pt x="8673" y="21600"/>
                </a:cubicBezTo>
                <a:lnTo>
                  <a:pt x="11005" y="21600"/>
                </a:lnTo>
                <a:cubicBezTo>
                  <a:pt x="13121" y="21323"/>
                  <a:pt x="15172" y="20293"/>
                  <a:pt x="16796" y="18504"/>
                </a:cubicBezTo>
                <a:cubicBezTo>
                  <a:pt x="20639" y="14271"/>
                  <a:pt x="20639" y="7408"/>
                  <a:pt x="16796" y="3175"/>
                </a:cubicBezTo>
                <a:cubicBezTo>
                  <a:pt x="14875" y="1058"/>
                  <a:pt x="12357" y="0"/>
                  <a:pt x="9839" y="0"/>
                </a:cubicBezTo>
                <a:close/>
              </a:path>
            </a:pathLst>
          </a:custGeom>
          <a:noFill/>
          <a:ln>
            <a:noFill/>
          </a:ln>
        </p:spPr>
      </p:pic>
      <p:cxnSp>
        <p:nvCxnSpPr>
          <p:cNvPr id="155" name="Google Shape;155;p23"/>
          <p:cNvCxnSpPr/>
          <p:nvPr/>
        </p:nvCxnSpPr>
        <p:spPr>
          <a:xfrm>
            <a:off x="9293704" y="4876800"/>
            <a:ext cx="1425113" cy="0"/>
          </a:xfrm>
          <a:prstGeom prst="straightConnector1">
            <a:avLst/>
          </a:prstGeom>
          <a:noFill/>
          <a:ln cap="flat" cmpd="sng" w="25400">
            <a:solidFill>
              <a:srgbClr val="262A5C"/>
            </a:solidFill>
            <a:prstDash val="solid"/>
            <a:miter lim="400000"/>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4"/>
          <p:cNvSpPr/>
          <p:nvPr/>
        </p:nvSpPr>
        <p:spPr>
          <a:xfrm>
            <a:off x="4802894" y="6595903"/>
            <a:ext cx="3434136" cy="1538859"/>
          </a:xfrm>
          <a:prstGeom prst="rect">
            <a:avLst/>
          </a:prstGeom>
          <a:gradFill>
            <a:gsLst>
              <a:gs pos="0">
                <a:srgbClr val="5FD5DA"/>
              </a:gs>
              <a:gs pos="100000">
                <a:srgbClr val="2C3060"/>
              </a:gs>
            </a:gsLst>
            <a:lin ang="5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161" name="Google Shape;161;p24"/>
          <p:cNvPicPr preferRelativeResize="0"/>
          <p:nvPr/>
        </p:nvPicPr>
        <p:blipFill rotWithShape="1">
          <a:blip r:embed="rId3">
            <a:alphaModFix/>
          </a:blip>
          <a:srcRect b="40492" l="28344" r="33003" t="1124"/>
          <a:stretch/>
        </p:blipFill>
        <p:spPr>
          <a:xfrm>
            <a:off x="4859441" y="2809949"/>
            <a:ext cx="3359142" cy="3358948"/>
          </a:xfrm>
          <a:custGeom>
            <a:rect b="b" l="l" r="r" t="t"/>
            <a:pathLst>
              <a:path extrusionOk="0" h="20595" w="19679">
                <a:moveTo>
                  <a:pt x="9840" y="0"/>
                </a:moveTo>
                <a:cubicBezTo>
                  <a:pt x="7322" y="0"/>
                  <a:pt x="4803"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5" y="1004"/>
                  <a:pt x="12358" y="0"/>
                  <a:pt x="9840" y="0"/>
                </a:cubicBezTo>
                <a:close/>
              </a:path>
            </a:pathLst>
          </a:custGeom>
          <a:noFill/>
          <a:ln>
            <a:noFill/>
          </a:ln>
        </p:spPr>
      </p:pic>
      <p:pic>
        <p:nvPicPr>
          <p:cNvPr id="162" name="Google Shape;162;p24"/>
          <p:cNvPicPr preferRelativeResize="0"/>
          <p:nvPr/>
        </p:nvPicPr>
        <p:blipFill rotWithShape="1">
          <a:blip r:embed="rId4">
            <a:alphaModFix/>
          </a:blip>
          <a:srcRect b="33843" l="8071" r="33562" t="27258"/>
          <a:stretch/>
        </p:blipFill>
        <p:spPr>
          <a:xfrm>
            <a:off x="8669441" y="2809949"/>
            <a:ext cx="3359141" cy="3358948"/>
          </a:xfrm>
          <a:custGeom>
            <a:rect b="b" l="l" r="r" t="t"/>
            <a:pathLst>
              <a:path extrusionOk="0" h="20595" w="19679">
                <a:moveTo>
                  <a:pt x="9840" y="0"/>
                </a:moveTo>
                <a:cubicBezTo>
                  <a:pt x="7322" y="0"/>
                  <a:pt x="4803"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5" y="1004"/>
                  <a:pt x="12358" y="0"/>
                  <a:pt x="9840" y="0"/>
                </a:cubicBezTo>
                <a:close/>
              </a:path>
            </a:pathLst>
          </a:custGeom>
          <a:noFill/>
          <a:ln>
            <a:noFill/>
          </a:ln>
        </p:spPr>
      </p:pic>
      <p:pic>
        <p:nvPicPr>
          <p:cNvPr id="163" name="Google Shape;163;p24"/>
          <p:cNvPicPr preferRelativeResize="0"/>
          <p:nvPr/>
        </p:nvPicPr>
        <p:blipFill rotWithShape="1">
          <a:blip r:embed="rId5">
            <a:alphaModFix/>
          </a:blip>
          <a:srcRect b="54976" l="12968" r="29438" t="4524"/>
          <a:stretch/>
        </p:blipFill>
        <p:spPr>
          <a:xfrm>
            <a:off x="1011341" y="2809949"/>
            <a:ext cx="3359142" cy="3358948"/>
          </a:xfrm>
          <a:custGeom>
            <a:rect b="b" l="l" r="r" t="t"/>
            <a:pathLst>
              <a:path extrusionOk="0" h="20595" w="19679">
                <a:moveTo>
                  <a:pt x="9840" y="0"/>
                </a:moveTo>
                <a:cubicBezTo>
                  <a:pt x="7322" y="0"/>
                  <a:pt x="4803"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5" y="1004"/>
                  <a:pt x="12358" y="0"/>
                  <a:pt x="9840" y="0"/>
                </a:cubicBezTo>
                <a:close/>
              </a:path>
            </a:pathLst>
          </a:custGeom>
          <a:noFill/>
          <a:ln>
            <a:noFill/>
          </a:ln>
        </p:spPr>
      </p:pic>
      <p:sp>
        <p:nvSpPr>
          <p:cNvPr id="164" name="Google Shape;164;p24"/>
          <p:cNvSpPr/>
          <p:nvPr/>
        </p:nvSpPr>
        <p:spPr>
          <a:xfrm>
            <a:off x="5020769" y="1147657"/>
            <a:ext cx="3036783" cy="60028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2A2D5D"/>
              </a:buClr>
              <a:buSzPts val="3000"/>
              <a:buFont typeface="Poppins SemiBold"/>
              <a:buNone/>
            </a:pPr>
            <a:r>
              <a:rPr b="0" i="0" lang="en-US" sz="3000" u="none" cap="none" strike="noStrike">
                <a:solidFill>
                  <a:srgbClr val="2A2D5D"/>
                </a:solidFill>
                <a:latin typeface="Poppins SemiBold"/>
                <a:ea typeface="Poppins SemiBold"/>
                <a:cs typeface="Poppins SemiBold"/>
                <a:sym typeface="Poppins SemiBold"/>
              </a:rPr>
              <a:t>MEET THE TEAM</a:t>
            </a:r>
            <a:endParaRPr/>
          </a:p>
        </p:txBody>
      </p:sp>
      <p:sp>
        <p:nvSpPr>
          <p:cNvPr id="165" name="Google Shape;165;p24"/>
          <p:cNvSpPr/>
          <p:nvPr/>
        </p:nvSpPr>
        <p:spPr>
          <a:xfrm>
            <a:off x="1338726" y="7112658"/>
            <a:ext cx="2704372" cy="761447"/>
          </a:xfrm>
          <a:prstGeom prst="rect">
            <a:avLst/>
          </a:prstGeom>
          <a:noFill/>
          <a:ln>
            <a:noFill/>
          </a:ln>
        </p:spPr>
        <p:txBody>
          <a:bodyPr anchorCtr="0" anchor="t" bIns="27075" lIns="27075" spcFirstLastPara="1" rIns="27075" wrap="square" tIns="27075">
            <a:noAutofit/>
          </a:bodyPr>
          <a:lstStyle/>
          <a:p>
            <a:pPr indent="0" lvl="0" marL="0" marR="0" rtl="0" algn="ctr">
              <a:lnSpc>
                <a:spcPct val="100000"/>
              </a:lnSpc>
              <a:spcBef>
                <a:spcPts val="0"/>
              </a:spcBef>
              <a:spcAft>
                <a:spcPts val="0"/>
              </a:spcAft>
              <a:buClr>
                <a:srgbClr val="404E76"/>
              </a:buClr>
              <a:buSzPts val="2600"/>
              <a:buFont typeface="Poppins"/>
              <a:buNone/>
            </a:pPr>
            <a:r>
              <a:rPr b="1" baseline="30000" i="0" lang="en-US" sz="2600" u="none" cap="none" strike="noStrike">
                <a:solidFill>
                  <a:srgbClr val="404E76"/>
                </a:solidFill>
                <a:latin typeface="Poppins"/>
                <a:ea typeface="Poppins"/>
                <a:cs typeface="Poppins"/>
                <a:sym typeface="Poppins"/>
              </a:rPr>
              <a:t>George Wood</a:t>
            </a:r>
            <a:endParaRPr/>
          </a:p>
          <a:p>
            <a:pPr indent="0" lvl="0" marL="0" marR="0" rtl="0" algn="ctr">
              <a:lnSpc>
                <a:spcPct val="100000"/>
              </a:lnSpc>
              <a:spcBef>
                <a:spcPts val="0"/>
              </a:spcBef>
              <a:spcAft>
                <a:spcPts val="0"/>
              </a:spcAft>
              <a:buClr>
                <a:srgbClr val="404E76"/>
              </a:buClr>
              <a:buSzPts val="2200"/>
              <a:buFont typeface="Poppins"/>
              <a:buNone/>
            </a:pPr>
            <a:r>
              <a:rPr b="0" baseline="30000" i="1" lang="en-US" sz="2200" u="none" cap="none" strike="noStrike">
                <a:solidFill>
                  <a:srgbClr val="404E76"/>
                </a:solidFill>
                <a:latin typeface="Poppins"/>
                <a:ea typeface="Poppins"/>
                <a:cs typeface="Poppins"/>
                <a:sym typeface="Poppins"/>
              </a:rPr>
              <a:t>CEO</a:t>
            </a:r>
            <a:endParaRPr/>
          </a:p>
        </p:txBody>
      </p:sp>
      <p:sp>
        <p:nvSpPr>
          <p:cNvPr id="166" name="Google Shape;166;p24"/>
          <p:cNvSpPr/>
          <p:nvPr/>
        </p:nvSpPr>
        <p:spPr>
          <a:xfrm>
            <a:off x="9127452" y="6610417"/>
            <a:ext cx="2704372" cy="881718"/>
          </a:xfrm>
          <a:prstGeom prst="rect">
            <a:avLst/>
          </a:prstGeom>
          <a:noFill/>
          <a:ln>
            <a:noFill/>
          </a:ln>
        </p:spPr>
        <p:txBody>
          <a:bodyPr anchorCtr="0" anchor="ctr" bIns="27075" lIns="27075" spcFirstLastPara="1" rIns="27075" wrap="square" tIns="27075">
            <a:noAutofit/>
          </a:bodyPr>
          <a:lstStyle/>
          <a:p>
            <a:pPr indent="0" lvl="0" marL="0" marR="0" rtl="0" algn="ctr">
              <a:lnSpc>
                <a:spcPct val="80000"/>
              </a:lnSpc>
              <a:spcBef>
                <a:spcPts val="0"/>
              </a:spcBef>
              <a:spcAft>
                <a:spcPts val="0"/>
              </a:spcAft>
              <a:buClr>
                <a:srgbClr val="FFFFFF"/>
              </a:buClr>
              <a:buSzPts val="1800"/>
              <a:buFont typeface="Poppins"/>
              <a:buNone/>
            </a:pPr>
            <a:r>
              <a:rPr b="1" baseline="30000" i="0" lang="en-US" sz="1800" u="none" cap="none" strike="noStrike">
                <a:solidFill>
                  <a:srgbClr val="FFFFFF"/>
                </a:solidFill>
                <a:latin typeface="Poppins"/>
                <a:ea typeface="Poppins"/>
                <a:cs typeface="Poppins"/>
                <a:sym typeface="Poppins"/>
              </a:rPr>
              <a:t>Jake Clandon</a:t>
            </a:r>
            <a:endParaRPr b="1" i="0" sz="2000" u="none" cap="none" strike="noStrike">
              <a:solidFill>
                <a:srgbClr val="000000"/>
              </a:solidFill>
              <a:latin typeface="Helvetica Neue"/>
              <a:ea typeface="Helvetica Neue"/>
              <a:cs typeface="Helvetica Neue"/>
              <a:sym typeface="Helvetica Neue"/>
            </a:endParaRPr>
          </a:p>
          <a:p>
            <a:pPr indent="0" lvl="0" marL="0" marR="0" rtl="0" algn="ctr">
              <a:lnSpc>
                <a:spcPct val="80000"/>
              </a:lnSpc>
              <a:spcBef>
                <a:spcPts val="0"/>
              </a:spcBef>
              <a:spcAft>
                <a:spcPts val="0"/>
              </a:spcAft>
              <a:buClr>
                <a:srgbClr val="FFFFFF"/>
              </a:buClr>
              <a:buSzPts val="1600"/>
              <a:buFont typeface="Poppins"/>
              <a:buNone/>
            </a:pPr>
            <a:r>
              <a:rPr b="0" baseline="30000" i="1" lang="en-US" sz="1600" u="none" cap="none" strike="noStrike">
                <a:solidFill>
                  <a:srgbClr val="FFFFFF"/>
                </a:solidFill>
                <a:latin typeface="Poppins"/>
                <a:ea typeface="Poppins"/>
                <a:cs typeface="Poppins"/>
                <a:sym typeface="Poppins"/>
              </a:rPr>
              <a:t>General Manager</a:t>
            </a:r>
            <a:endParaRPr/>
          </a:p>
        </p:txBody>
      </p:sp>
      <p:sp>
        <p:nvSpPr>
          <p:cNvPr id="167" name="Google Shape;167;p24"/>
          <p:cNvSpPr/>
          <p:nvPr/>
        </p:nvSpPr>
        <p:spPr>
          <a:xfrm>
            <a:off x="9110907" y="7109754"/>
            <a:ext cx="2704372" cy="793379"/>
          </a:xfrm>
          <a:prstGeom prst="rect">
            <a:avLst/>
          </a:prstGeom>
          <a:noFill/>
          <a:ln>
            <a:noFill/>
          </a:ln>
        </p:spPr>
        <p:txBody>
          <a:bodyPr anchorCtr="0" anchor="t" bIns="27075" lIns="27075" spcFirstLastPara="1" rIns="27075" wrap="square" tIns="27075">
            <a:noAutofit/>
          </a:bodyPr>
          <a:lstStyle/>
          <a:p>
            <a:pPr indent="0" lvl="0" marL="0" marR="0" rtl="0" algn="ctr">
              <a:lnSpc>
                <a:spcPct val="100000"/>
              </a:lnSpc>
              <a:spcBef>
                <a:spcPts val="0"/>
              </a:spcBef>
              <a:spcAft>
                <a:spcPts val="0"/>
              </a:spcAft>
              <a:buClr>
                <a:srgbClr val="404E76"/>
              </a:buClr>
              <a:buSzPts val="2600"/>
              <a:buFont typeface="Poppins"/>
              <a:buNone/>
            </a:pPr>
            <a:r>
              <a:rPr b="1" baseline="30000" i="0" lang="en-US" sz="2600" u="none" cap="none" strike="noStrike">
                <a:solidFill>
                  <a:srgbClr val="404E76"/>
                </a:solidFill>
                <a:latin typeface="Poppins"/>
                <a:ea typeface="Poppins"/>
                <a:cs typeface="Poppins"/>
                <a:sym typeface="Poppins"/>
              </a:rPr>
              <a:t>Emily Han</a:t>
            </a:r>
            <a:endParaRPr b="1" i="0" sz="26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404E76"/>
              </a:buClr>
              <a:buSzPts val="2200"/>
              <a:buFont typeface="Poppins"/>
              <a:buNone/>
            </a:pPr>
            <a:r>
              <a:rPr b="0" baseline="30000" i="1" lang="en-US" sz="2200" u="none" cap="none" strike="noStrike">
                <a:solidFill>
                  <a:srgbClr val="404E76"/>
                </a:solidFill>
                <a:latin typeface="Poppins"/>
                <a:ea typeface="Poppins"/>
                <a:cs typeface="Poppins"/>
                <a:sym typeface="Poppins"/>
              </a:rPr>
              <a:t>HR Head</a:t>
            </a:r>
            <a:endParaRPr b="1" i="0" sz="2200" u="none" cap="none" strike="noStrike">
              <a:solidFill>
                <a:srgbClr val="000000"/>
              </a:solidFill>
              <a:latin typeface="Helvetica Neue"/>
              <a:ea typeface="Helvetica Neue"/>
              <a:cs typeface="Helvetica Neue"/>
              <a:sym typeface="Helvetica Neue"/>
            </a:endParaRPr>
          </a:p>
        </p:txBody>
      </p:sp>
      <p:sp>
        <p:nvSpPr>
          <p:cNvPr id="168" name="Google Shape;168;p24"/>
          <p:cNvSpPr/>
          <p:nvPr/>
        </p:nvSpPr>
        <p:spPr>
          <a:xfrm>
            <a:off x="5150214" y="7095240"/>
            <a:ext cx="2704372" cy="793379"/>
          </a:xfrm>
          <a:prstGeom prst="rect">
            <a:avLst/>
          </a:prstGeom>
          <a:noFill/>
          <a:ln>
            <a:noFill/>
          </a:ln>
        </p:spPr>
        <p:txBody>
          <a:bodyPr anchorCtr="0" anchor="t" bIns="27075" lIns="27075" spcFirstLastPara="1" rIns="27075" wrap="square" tIns="27075">
            <a:noAutofit/>
          </a:bodyPr>
          <a:lstStyle/>
          <a:p>
            <a:pPr indent="0" lvl="0" marL="0" marR="0" rtl="0" algn="ctr">
              <a:lnSpc>
                <a:spcPct val="100000"/>
              </a:lnSpc>
              <a:spcBef>
                <a:spcPts val="0"/>
              </a:spcBef>
              <a:spcAft>
                <a:spcPts val="0"/>
              </a:spcAft>
              <a:buClr>
                <a:schemeClr val="lt1"/>
              </a:buClr>
              <a:buSzPts val="2600"/>
              <a:buFont typeface="Poppins"/>
              <a:buNone/>
            </a:pPr>
            <a:r>
              <a:rPr b="1" baseline="30000" i="0" lang="en-US" sz="2600" u="none" cap="none" strike="noStrike">
                <a:solidFill>
                  <a:schemeClr val="lt1"/>
                </a:solidFill>
                <a:latin typeface="Poppins"/>
                <a:ea typeface="Poppins"/>
                <a:cs typeface="Poppins"/>
                <a:sym typeface="Poppins"/>
              </a:rPr>
              <a:t>Jake Clandon</a:t>
            </a:r>
            <a:endParaRPr b="1" i="0" sz="26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2200"/>
              <a:buFont typeface="Poppins"/>
              <a:buNone/>
            </a:pPr>
            <a:r>
              <a:rPr b="0" baseline="30000" i="1" lang="en-US" sz="2200" u="none" cap="none" strike="noStrike">
                <a:solidFill>
                  <a:schemeClr val="lt1"/>
                </a:solidFill>
                <a:latin typeface="Poppins"/>
                <a:ea typeface="Poppins"/>
                <a:cs typeface="Poppins"/>
                <a:sym typeface="Poppins"/>
              </a:rPr>
              <a:t>General Manager</a:t>
            </a:r>
            <a:endParaRPr b="1" baseline="30000" i="0" sz="22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pic>
        <p:nvPicPr>
          <p:cNvPr id="173" name="Google Shape;173;p25"/>
          <p:cNvPicPr preferRelativeResize="0"/>
          <p:nvPr/>
        </p:nvPicPr>
        <p:blipFill rotWithShape="1">
          <a:blip r:embed="rId3">
            <a:alphaModFix/>
          </a:blip>
          <a:srcRect b="39321" l="2388" r="2387" t="10602"/>
          <a:stretch/>
        </p:blipFill>
        <p:spPr>
          <a:xfrm>
            <a:off x="1003300" y="4887118"/>
            <a:ext cx="10998201" cy="3863182"/>
          </a:xfrm>
          <a:prstGeom prst="rect">
            <a:avLst/>
          </a:prstGeom>
          <a:noFill/>
          <a:ln>
            <a:noFill/>
          </a:ln>
        </p:spPr>
      </p:pic>
      <p:sp>
        <p:nvSpPr>
          <p:cNvPr id="174" name="Google Shape;174;p25"/>
          <p:cNvSpPr/>
          <p:nvPr/>
        </p:nvSpPr>
        <p:spPr>
          <a:xfrm>
            <a:off x="4403191" y="2077268"/>
            <a:ext cx="4198418" cy="3485332"/>
          </a:xfrm>
          <a:prstGeom prst="rect">
            <a:avLst/>
          </a:prstGeom>
          <a:gradFill>
            <a:gsLst>
              <a:gs pos="0">
                <a:srgbClr val="5FD5DA"/>
              </a:gs>
              <a:gs pos="100000">
                <a:srgbClr val="2C3060"/>
              </a:gs>
            </a:gsLst>
            <a:lin ang="5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75" name="Google Shape;175;p25"/>
          <p:cNvSpPr/>
          <p:nvPr/>
        </p:nvSpPr>
        <p:spPr>
          <a:xfrm>
            <a:off x="4425738" y="4634222"/>
            <a:ext cx="4149344" cy="711305"/>
          </a:xfrm>
          <a:prstGeom prst="rect">
            <a:avLst/>
          </a:prstGeom>
          <a:noFill/>
          <a:ln>
            <a:noFill/>
          </a:ln>
        </p:spPr>
        <p:txBody>
          <a:bodyPr anchorCtr="0" anchor="ctr" bIns="27075" lIns="27075" spcFirstLastPara="1" rIns="27075" wrap="square" tIns="27075">
            <a:noAutofit/>
          </a:bodyPr>
          <a:lstStyle/>
          <a:p>
            <a:pPr indent="0" lvl="0" marL="0" marR="0" rtl="0" algn="ctr">
              <a:lnSpc>
                <a:spcPct val="115000"/>
              </a:lnSpc>
              <a:spcBef>
                <a:spcPts val="0"/>
              </a:spcBef>
              <a:spcAft>
                <a:spcPts val="0"/>
              </a:spcAft>
              <a:buClr>
                <a:srgbClr val="FFFFFF"/>
              </a:buClr>
              <a:buSzPts val="1600"/>
              <a:buFont typeface="Poppins"/>
              <a:buNone/>
            </a:pPr>
            <a:r>
              <a:rPr b="0" baseline="30000" i="0" lang="en-US" sz="1600" u="none" cap="none" strike="noStrike">
                <a:solidFill>
                  <a:srgbClr val="FFFFFF"/>
                </a:solidFill>
                <a:latin typeface="Poppins"/>
                <a:ea typeface="Poppins"/>
                <a:cs typeface="Poppins"/>
                <a:sym typeface="Poppins"/>
              </a:rPr>
              <a:t>303-231-6450</a:t>
            </a:r>
            <a:endParaRPr/>
          </a:p>
          <a:p>
            <a:pPr indent="0" lvl="0" marL="0" marR="0" rtl="0" algn="ctr">
              <a:lnSpc>
                <a:spcPct val="200000"/>
              </a:lnSpc>
              <a:spcBef>
                <a:spcPts val="0"/>
              </a:spcBef>
              <a:spcAft>
                <a:spcPts val="0"/>
              </a:spcAft>
              <a:buClr>
                <a:srgbClr val="FFFFFF"/>
              </a:buClr>
              <a:buSzPts val="1600"/>
              <a:buFont typeface="Poppins"/>
              <a:buNone/>
            </a:pPr>
            <a:r>
              <a:rPr b="0" baseline="30000" i="0" lang="en-US" sz="1600" u="none" cap="none" strike="noStrike">
                <a:solidFill>
                  <a:srgbClr val="FFFFFF"/>
                </a:solidFill>
                <a:latin typeface="Poppins"/>
                <a:ea typeface="Poppins"/>
                <a:cs typeface="Poppins"/>
                <a:sym typeface="Poppins"/>
              </a:rPr>
              <a:t>youremail@info.com  |  yourwebsite.com</a:t>
            </a:r>
            <a:endParaRPr b="1" baseline="30000" i="0" sz="1600" u="sng" cap="none" strike="noStrike">
              <a:solidFill>
                <a:srgbClr val="000000"/>
              </a:solidFill>
              <a:latin typeface="Helvetica Neue"/>
              <a:ea typeface="Helvetica Neue"/>
              <a:cs typeface="Helvetica Neue"/>
              <a:sym typeface="Helvetica Neue"/>
              <a:hlinkClick r:id="rId4"/>
            </a:endParaRPr>
          </a:p>
        </p:txBody>
      </p:sp>
      <p:sp>
        <p:nvSpPr>
          <p:cNvPr id="176" name="Google Shape;176;p25"/>
          <p:cNvSpPr/>
          <p:nvPr/>
        </p:nvSpPr>
        <p:spPr>
          <a:xfrm>
            <a:off x="5370718" y="3697592"/>
            <a:ext cx="2336885" cy="600285"/>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3000"/>
              <a:buFont typeface="Poppins SemiBold"/>
              <a:buNone/>
            </a:pPr>
            <a:r>
              <a:rPr b="0" i="0" lang="en-US" sz="3000" u="none" cap="none" strike="noStrike">
                <a:solidFill>
                  <a:srgbClr val="FFFFFF"/>
                </a:solidFill>
                <a:latin typeface="Poppins SemiBold"/>
                <a:ea typeface="Poppins SemiBold"/>
                <a:cs typeface="Poppins SemiBold"/>
                <a:sym typeface="Poppins SemiBold"/>
              </a:rPr>
              <a:t>THANK YOU</a:t>
            </a:r>
            <a:endParaRPr/>
          </a:p>
        </p:txBody>
      </p:sp>
      <p:pic>
        <p:nvPicPr>
          <p:cNvPr id="177" name="Google Shape;177;p25"/>
          <p:cNvPicPr preferRelativeResize="0"/>
          <p:nvPr/>
        </p:nvPicPr>
        <p:blipFill rotWithShape="1">
          <a:blip r:embed="rId5">
            <a:alphaModFix/>
          </a:blip>
          <a:srcRect b="0" l="0" r="0" t="0"/>
          <a:stretch/>
        </p:blipFill>
        <p:spPr>
          <a:xfrm>
            <a:off x="6127200" y="2505364"/>
            <a:ext cx="750400" cy="86648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pic>
        <p:nvPicPr>
          <p:cNvPr id="68" name="Google Shape;68;p15"/>
          <p:cNvPicPr preferRelativeResize="0"/>
          <p:nvPr/>
        </p:nvPicPr>
        <p:blipFill rotWithShape="1">
          <a:blip r:embed="rId3">
            <a:alphaModFix/>
          </a:blip>
          <a:srcRect b="14503" l="36116" r="33748" t="7741"/>
          <a:stretch/>
        </p:blipFill>
        <p:spPr>
          <a:xfrm>
            <a:off x="7458273" y="983605"/>
            <a:ext cx="4524326" cy="7786390"/>
          </a:xfrm>
          <a:prstGeom prst="rect">
            <a:avLst/>
          </a:prstGeom>
          <a:noFill/>
          <a:ln>
            <a:noFill/>
          </a:ln>
        </p:spPr>
      </p:pic>
      <p:sp>
        <p:nvSpPr>
          <p:cNvPr id="69" name="Google Shape;69;p15"/>
          <p:cNvSpPr/>
          <p:nvPr/>
        </p:nvSpPr>
        <p:spPr>
          <a:xfrm>
            <a:off x="1023354" y="2263216"/>
            <a:ext cx="6938492" cy="5227168"/>
          </a:xfrm>
          <a:prstGeom prst="rect">
            <a:avLst/>
          </a:prstGeom>
          <a:gradFill>
            <a:gsLst>
              <a:gs pos="0">
                <a:srgbClr val="5FD5DA"/>
              </a:gs>
              <a:gs pos="100000">
                <a:srgbClr val="2C3060"/>
              </a:gs>
            </a:gsLst>
            <a:lin ang="5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70" name="Google Shape;70;p15"/>
          <p:cNvSpPr/>
          <p:nvPr/>
        </p:nvSpPr>
        <p:spPr>
          <a:xfrm>
            <a:off x="2181832" y="4510332"/>
            <a:ext cx="4646679" cy="2169525"/>
          </a:xfrm>
          <a:prstGeom prst="rect">
            <a:avLst/>
          </a:prstGeom>
          <a:noFill/>
          <a:ln>
            <a:noFill/>
          </a:ln>
        </p:spPr>
        <p:txBody>
          <a:bodyPr anchorCtr="0" anchor="t" bIns="27075" lIns="27075" spcFirstLastPara="1" rIns="27075" wrap="square" tIns="27075">
            <a:noAutofit/>
          </a:bodyPr>
          <a:lstStyle/>
          <a:p>
            <a:pPr indent="0" lvl="0" marL="0" marR="0" rtl="0" algn="l">
              <a:lnSpc>
                <a:spcPct val="150000"/>
              </a:lnSpc>
              <a:spcBef>
                <a:spcPts val="0"/>
              </a:spcBef>
              <a:spcAft>
                <a:spcPts val="0"/>
              </a:spcAft>
              <a:buClr>
                <a:srgbClr val="FFFFFF"/>
              </a:buClr>
              <a:buSzPts val="1600"/>
              <a:buFont typeface="Poppins"/>
              <a:buNone/>
            </a:pPr>
            <a:r>
              <a:rPr b="0" baseline="30000" i="0" lang="en-US" sz="1600" u="none" cap="none" strike="noStrike">
                <a:solidFill>
                  <a:srgbClr val="FFFFFF"/>
                </a:solidFill>
                <a:latin typeface="Poppins"/>
                <a:ea typeface="Poppins"/>
                <a:cs typeface="Poppins"/>
                <a:sym typeface="Poppins"/>
              </a:rPr>
              <a:t>“Shumway Corp. aims to be able to provide all businesses, no                                      matter how big or small, with highly specialized &amp; reliable                                                        solutions that will make the greatest positive impact with the                                      most cost-efficient methods. This is what we always aim for.”</a:t>
            </a:r>
            <a:endParaRPr/>
          </a:p>
          <a:p>
            <a:pPr indent="0" lvl="0" marL="0" marR="0" rtl="0" algn="l">
              <a:lnSpc>
                <a:spcPct val="150000"/>
              </a:lnSpc>
              <a:spcBef>
                <a:spcPts val="0"/>
              </a:spcBef>
              <a:spcAft>
                <a:spcPts val="0"/>
              </a:spcAft>
              <a:buClr>
                <a:srgbClr val="FFFFFF"/>
              </a:buClr>
              <a:buSzPts val="1600"/>
              <a:buFont typeface="Poppins"/>
              <a:buNone/>
            </a:pPr>
            <a:r>
              <a:t/>
            </a:r>
            <a:endParaRPr b="1" baseline="30000" i="0" sz="1600" u="none" cap="none" strike="noStrike">
              <a:solidFill>
                <a:srgbClr val="000000"/>
              </a:solidFill>
              <a:latin typeface="Helvetica Neue"/>
              <a:ea typeface="Helvetica Neue"/>
              <a:cs typeface="Helvetica Neue"/>
              <a:sym typeface="Helvetica Neue"/>
            </a:endParaRPr>
          </a:p>
          <a:p>
            <a:pPr indent="0" lvl="0" marL="0" marR="0" rtl="0" algn="r">
              <a:lnSpc>
                <a:spcPct val="150000"/>
              </a:lnSpc>
              <a:spcBef>
                <a:spcPts val="0"/>
              </a:spcBef>
              <a:spcAft>
                <a:spcPts val="0"/>
              </a:spcAft>
              <a:buClr>
                <a:srgbClr val="FFFFFF"/>
              </a:buClr>
              <a:buSzPts val="1600"/>
              <a:buFont typeface="Poppins"/>
              <a:buNone/>
            </a:pPr>
            <a:r>
              <a:rPr b="1" baseline="30000" i="0" lang="en-US" sz="1600" u="none" cap="none" strike="noStrike">
                <a:solidFill>
                  <a:srgbClr val="FFFFFF"/>
                </a:solidFill>
                <a:latin typeface="Poppins"/>
                <a:ea typeface="Poppins"/>
                <a:cs typeface="Poppins"/>
                <a:sym typeface="Poppins"/>
              </a:rPr>
              <a:t>-Mr. William E. Shumway</a:t>
            </a:r>
            <a:r>
              <a:rPr b="0" baseline="30000" i="0" lang="en-US" sz="1600" u="none" cap="none" strike="noStrike">
                <a:solidFill>
                  <a:srgbClr val="FFFFFF"/>
                </a:solidFill>
                <a:latin typeface="Poppins"/>
                <a:ea typeface="Poppins"/>
                <a:cs typeface="Poppins"/>
                <a:sym typeface="Poppins"/>
              </a:rPr>
              <a:t>  </a:t>
            </a:r>
            <a:endParaRPr/>
          </a:p>
        </p:txBody>
      </p:sp>
      <p:sp>
        <p:nvSpPr>
          <p:cNvPr id="71" name="Google Shape;71;p15"/>
          <p:cNvSpPr/>
          <p:nvPr/>
        </p:nvSpPr>
        <p:spPr>
          <a:xfrm>
            <a:off x="2144658" y="3474297"/>
            <a:ext cx="4695885" cy="46820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400"/>
              <a:buFont typeface="Poppins SemiBold"/>
              <a:buNone/>
            </a:pPr>
            <a:r>
              <a:rPr b="0" i="0" lang="en-US" sz="2400" u="none" cap="none" strike="noStrike">
                <a:solidFill>
                  <a:srgbClr val="FFFFFF"/>
                </a:solidFill>
                <a:latin typeface="Poppins SemiBold"/>
                <a:ea typeface="Poppins SemiBold"/>
                <a:cs typeface="Poppins SemiBold"/>
                <a:sym typeface="Poppins SemiBold"/>
              </a:rPr>
              <a:t>MESSAGE FROM THE FOUNDER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pic>
        <p:nvPicPr>
          <p:cNvPr id="76" name="Google Shape;76;p16"/>
          <p:cNvPicPr preferRelativeResize="0"/>
          <p:nvPr/>
        </p:nvPicPr>
        <p:blipFill rotWithShape="1">
          <a:blip r:embed="rId3">
            <a:alphaModFix/>
          </a:blip>
          <a:srcRect b="25392" l="9308" r="6098" t="30526"/>
          <a:stretch/>
        </p:blipFill>
        <p:spPr>
          <a:xfrm>
            <a:off x="1001910" y="2966442"/>
            <a:ext cx="11000980" cy="3820716"/>
          </a:xfrm>
          <a:prstGeom prst="rect">
            <a:avLst/>
          </a:prstGeom>
          <a:noFill/>
          <a:ln>
            <a:noFill/>
          </a:ln>
        </p:spPr>
      </p:pic>
      <p:sp>
        <p:nvSpPr>
          <p:cNvPr id="77" name="Google Shape;77;p16"/>
          <p:cNvSpPr/>
          <p:nvPr/>
        </p:nvSpPr>
        <p:spPr>
          <a:xfrm>
            <a:off x="4133738" y="993216"/>
            <a:ext cx="4737324" cy="7767168"/>
          </a:xfrm>
          <a:prstGeom prst="rect">
            <a:avLst/>
          </a:prstGeom>
          <a:gradFill>
            <a:gsLst>
              <a:gs pos="0">
                <a:srgbClr val="5FD5DA"/>
              </a:gs>
              <a:gs pos="100000">
                <a:srgbClr val="2C3060"/>
              </a:gs>
            </a:gsLst>
            <a:lin ang="5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78" name="Google Shape;78;p16"/>
          <p:cNvSpPr/>
          <p:nvPr/>
        </p:nvSpPr>
        <p:spPr>
          <a:xfrm>
            <a:off x="4427728" y="3571473"/>
            <a:ext cx="4149344" cy="3975147"/>
          </a:xfrm>
          <a:prstGeom prst="rect">
            <a:avLst/>
          </a:prstGeom>
          <a:noFill/>
          <a:ln>
            <a:noFill/>
          </a:ln>
        </p:spPr>
        <p:txBody>
          <a:bodyPr anchorCtr="0" anchor="t" bIns="27075" lIns="27075" spcFirstLastPara="1" rIns="27075" wrap="square" tIns="27075">
            <a:noAutofit/>
          </a:bodyPr>
          <a:lstStyle/>
          <a:p>
            <a:pPr indent="0" lvl="0" marL="0" marR="0" rtl="0" algn="ctr">
              <a:lnSpc>
                <a:spcPct val="150000"/>
              </a:lnSpc>
              <a:spcBef>
                <a:spcPts val="0"/>
              </a:spcBef>
              <a:spcAft>
                <a:spcPts val="0"/>
              </a:spcAft>
              <a:buClr>
                <a:srgbClr val="FFFFFF"/>
              </a:buClr>
              <a:buSzPts val="1600"/>
              <a:buFont typeface="Poppins"/>
              <a:buNone/>
            </a:pPr>
            <a:r>
              <a:rPr b="0" baseline="30000" i="0" lang="en-US" sz="1600" u="none" cap="none" strike="noStrike">
                <a:solidFill>
                  <a:srgbClr val="FFFFFF"/>
                </a:solidFill>
                <a:latin typeface="Poppins"/>
                <a:ea typeface="Poppins"/>
                <a:cs typeface="Poppins"/>
                <a:sym typeface="Poppins"/>
              </a:rPr>
              <a:t>Shumway Corp. was founded in 2025 by Mr. William E.                     Shumway, a business graduate of the University of                            Colorado who wanted to be able to create efficient,                             effective &amp; affordable solutions that all businesses can                                   avail to help improve their products, services &amp; strategies                            for better sales.</a:t>
            </a:r>
            <a:endParaRPr/>
          </a:p>
          <a:p>
            <a:pPr indent="0" lvl="0" marL="0" marR="0" rtl="0" algn="ctr">
              <a:lnSpc>
                <a:spcPct val="150000"/>
              </a:lnSpc>
              <a:spcBef>
                <a:spcPts val="0"/>
              </a:spcBef>
              <a:spcAft>
                <a:spcPts val="0"/>
              </a:spcAft>
              <a:buClr>
                <a:srgbClr val="FFFFFF"/>
              </a:buClr>
              <a:buSzPts val="1600"/>
              <a:buFont typeface="Poppins"/>
              <a:buNone/>
            </a:pPr>
            <a:r>
              <a:t/>
            </a:r>
            <a:endParaRPr b="1" baseline="30000" i="0" sz="1600" u="none" cap="none" strike="noStrike">
              <a:solidFill>
                <a:srgbClr val="000000"/>
              </a:solidFill>
              <a:latin typeface="Helvetica Neue"/>
              <a:ea typeface="Helvetica Neue"/>
              <a:cs typeface="Helvetica Neue"/>
              <a:sym typeface="Helvetica Neue"/>
            </a:endParaRPr>
          </a:p>
          <a:p>
            <a:pPr indent="0" lvl="0" marL="0" marR="0" rtl="0" algn="ctr">
              <a:lnSpc>
                <a:spcPct val="150000"/>
              </a:lnSpc>
              <a:spcBef>
                <a:spcPts val="0"/>
              </a:spcBef>
              <a:spcAft>
                <a:spcPts val="0"/>
              </a:spcAft>
              <a:buClr>
                <a:srgbClr val="FFFFFF"/>
              </a:buClr>
              <a:buSzPts val="1600"/>
              <a:buFont typeface="Poppins"/>
              <a:buNone/>
            </a:pPr>
            <a:r>
              <a:rPr b="0" baseline="30000" i="0" lang="en-US" sz="1600" u="none" cap="none" strike="noStrike">
                <a:solidFill>
                  <a:srgbClr val="FFFFFF"/>
                </a:solidFill>
                <a:latin typeface="Poppins"/>
                <a:ea typeface="Poppins"/>
                <a:cs typeface="Poppins"/>
                <a:sym typeface="Poppins"/>
              </a:rPr>
              <a:t>It currently has 4 branches across America providing                                  assistance to over 200 companies from different industries                     such as SEO marketing, event planning, medical &amp; I.T. to                          name a few.</a:t>
            </a:r>
            <a:endParaRPr/>
          </a:p>
        </p:txBody>
      </p:sp>
      <p:sp>
        <p:nvSpPr>
          <p:cNvPr id="79" name="Google Shape;79;p16"/>
          <p:cNvSpPr/>
          <p:nvPr/>
        </p:nvSpPr>
        <p:spPr>
          <a:xfrm>
            <a:off x="5093089" y="2597997"/>
            <a:ext cx="2818622" cy="46820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400"/>
              <a:buFont typeface="Poppins SemiBold"/>
              <a:buNone/>
            </a:pPr>
            <a:r>
              <a:rPr b="0" i="0" lang="en-US" sz="2400" u="none" cap="none" strike="noStrike">
                <a:solidFill>
                  <a:srgbClr val="FFFFFF"/>
                </a:solidFill>
                <a:latin typeface="Poppins SemiBold"/>
                <a:ea typeface="Poppins SemiBold"/>
                <a:cs typeface="Poppins SemiBold"/>
                <a:sym typeface="Poppins SemiBold"/>
              </a:rPr>
              <a:t>ABOUT THE CORP.</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7"/>
          <p:cNvSpPr/>
          <p:nvPr/>
        </p:nvSpPr>
        <p:spPr>
          <a:xfrm>
            <a:off x="-289111" y="4717066"/>
            <a:ext cx="13583023" cy="3509918"/>
          </a:xfrm>
          <a:prstGeom prst="rect">
            <a:avLst/>
          </a:prstGeom>
          <a:gradFill>
            <a:gsLst>
              <a:gs pos="0">
                <a:srgbClr val="5FD5DA"/>
              </a:gs>
              <a:gs pos="100000">
                <a:srgbClr val="2C3060"/>
              </a:gs>
            </a:gsLst>
            <a:lin ang="5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85" name="Google Shape;85;p17"/>
          <p:cNvSpPr/>
          <p:nvPr/>
        </p:nvSpPr>
        <p:spPr>
          <a:xfrm>
            <a:off x="1016000" y="4714463"/>
            <a:ext cx="2760330" cy="3512521"/>
          </a:xfrm>
          <a:prstGeom prst="rect">
            <a:avLst/>
          </a:prstGeom>
          <a:blipFill rotWithShape="1">
            <a:blip r:embed="rId3">
              <a:alphaModFix/>
            </a:blip>
            <a:stretch>
              <a:fillRect b="-1413" l="-1974" r="-1909" t="-1375"/>
            </a:stretch>
          </a:blip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200"/>
              <a:buFont typeface="Helvetica Neue"/>
              <a:buNone/>
            </a:pPr>
            <a:r>
              <a:t/>
            </a:r>
            <a:endParaRPr b="0" i="0" sz="2200" u="none" cap="none" strike="noStrike">
              <a:solidFill>
                <a:srgbClr val="FFFFFF"/>
              </a:solidFill>
              <a:latin typeface="Helvetica Neue"/>
              <a:ea typeface="Helvetica Neue"/>
              <a:cs typeface="Helvetica Neue"/>
              <a:sym typeface="Helvetica Neue"/>
            </a:endParaRPr>
          </a:p>
        </p:txBody>
      </p:sp>
      <p:sp>
        <p:nvSpPr>
          <p:cNvPr id="86" name="Google Shape;86;p17"/>
          <p:cNvSpPr/>
          <p:nvPr/>
        </p:nvSpPr>
        <p:spPr>
          <a:xfrm>
            <a:off x="3902450" y="3285004"/>
            <a:ext cx="5209994" cy="744135"/>
          </a:xfrm>
          <a:prstGeom prst="rect">
            <a:avLst/>
          </a:prstGeom>
          <a:noFill/>
          <a:ln>
            <a:noFill/>
          </a:ln>
        </p:spPr>
        <p:txBody>
          <a:bodyPr anchorCtr="0" anchor="t" bIns="27075" lIns="27075" spcFirstLastPara="1" rIns="27075" wrap="square" tIns="27075">
            <a:noAutofit/>
          </a:bodyPr>
          <a:lstStyle/>
          <a:p>
            <a:pPr indent="0" lvl="0" marL="0" marR="0" rtl="0" algn="ctr">
              <a:lnSpc>
                <a:spcPct val="150000"/>
              </a:lnSpc>
              <a:spcBef>
                <a:spcPts val="0"/>
              </a:spcBef>
              <a:spcAft>
                <a:spcPts val="0"/>
              </a:spcAft>
              <a:buClr>
                <a:srgbClr val="404E76"/>
              </a:buClr>
              <a:buSzPts val="1800"/>
              <a:buFont typeface="Poppins"/>
              <a:buNone/>
            </a:pPr>
            <a:r>
              <a:rPr b="0" baseline="30000" i="0" lang="en-US" sz="1800" u="none" cap="none" strike="noStrike">
                <a:solidFill>
                  <a:srgbClr val="404E76"/>
                </a:solidFill>
                <a:latin typeface="Poppins"/>
                <a:ea typeface="Poppins"/>
                <a:cs typeface="Poppins"/>
                <a:sym typeface="Poppins"/>
              </a:rPr>
              <a:t>Shumway Corp. is proud to have successfully helped the following companies over the years, just to name a few.</a:t>
            </a:r>
            <a:endParaRPr/>
          </a:p>
        </p:txBody>
      </p:sp>
      <p:sp>
        <p:nvSpPr>
          <p:cNvPr id="87" name="Google Shape;87;p17"/>
          <p:cNvSpPr/>
          <p:nvPr/>
        </p:nvSpPr>
        <p:spPr>
          <a:xfrm>
            <a:off x="5474546" y="1708997"/>
            <a:ext cx="2055708" cy="46820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262A5C"/>
              </a:buClr>
              <a:buSzPts val="2400"/>
              <a:buFont typeface="Poppins SemiBold"/>
              <a:buNone/>
            </a:pPr>
            <a:r>
              <a:rPr b="0" i="0" lang="en-US" sz="2400" u="none" cap="none" strike="noStrike">
                <a:solidFill>
                  <a:srgbClr val="262A5C"/>
                </a:solidFill>
                <a:latin typeface="Poppins SemiBold"/>
                <a:ea typeface="Poppins SemiBold"/>
                <a:cs typeface="Poppins SemiBold"/>
                <a:sym typeface="Poppins SemiBold"/>
              </a:rPr>
              <a:t>OUR CLIENTS</a:t>
            </a:r>
            <a:endParaRPr/>
          </a:p>
        </p:txBody>
      </p:sp>
      <p:pic>
        <p:nvPicPr>
          <p:cNvPr id="88" name="Google Shape;88;p17"/>
          <p:cNvPicPr preferRelativeResize="0"/>
          <p:nvPr/>
        </p:nvPicPr>
        <p:blipFill rotWithShape="1">
          <a:blip r:embed="rId4">
            <a:alphaModFix/>
          </a:blip>
          <a:srcRect b="11701" l="25982" r="32992" t="3254"/>
          <a:stretch/>
        </p:blipFill>
        <p:spPr>
          <a:xfrm>
            <a:off x="6535183" y="4714463"/>
            <a:ext cx="2760330" cy="3515286"/>
          </a:xfrm>
          <a:prstGeom prst="rect">
            <a:avLst/>
          </a:prstGeom>
          <a:noFill/>
          <a:ln>
            <a:noFill/>
          </a:ln>
        </p:spPr>
      </p:pic>
      <p:sp>
        <p:nvSpPr>
          <p:cNvPr id="89" name="Google Shape;89;p17"/>
          <p:cNvSpPr/>
          <p:nvPr/>
        </p:nvSpPr>
        <p:spPr>
          <a:xfrm>
            <a:off x="4234307" y="5475519"/>
            <a:ext cx="1871927" cy="2209151"/>
          </a:xfrm>
          <a:prstGeom prst="rect">
            <a:avLst/>
          </a:prstGeom>
          <a:noFill/>
          <a:ln>
            <a:noFill/>
          </a:ln>
        </p:spPr>
        <p:txBody>
          <a:bodyPr anchorCtr="0" anchor="t" bIns="27075" lIns="27075" spcFirstLastPara="1" rIns="27075" wrap="square" tIns="27075">
            <a:noAutofit/>
          </a:bodyPr>
          <a:lstStyle/>
          <a:p>
            <a:pPr indent="0" lvl="0" marL="0" marR="0" rtl="0" algn="ctr">
              <a:lnSpc>
                <a:spcPct val="150000"/>
              </a:lnSpc>
              <a:spcBef>
                <a:spcPts val="0"/>
              </a:spcBef>
              <a:spcAft>
                <a:spcPts val="0"/>
              </a:spcAft>
              <a:buClr>
                <a:srgbClr val="FFFFFF"/>
              </a:buClr>
              <a:buSzPts val="2100"/>
              <a:buFont typeface="Poppins"/>
              <a:buNone/>
            </a:pPr>
            <a:r>
              <a:rPr b="0" baseline="30000" i="0" lang="en-US" sz="2100" u="none" cap="none" strike="noStrike">
                <a:solidFill>
                  <a:srgbClr val="FFFFFF"/>
                </a:solidFill>
                <a:latin typeface="Poppins"/>
                <a:ea typeface="Poppins"/>
                <a:cs typeface="Poppins"/>
                <a:sym typeface="Poppins"/>
              </a:rPr>
              <a:t>Rizer Co.</a:t>
            </a:r>
            <a:endParaRPr/>
          </a:p>
          <a:p>
            <a:pPr indent="0" lvl="0" marL="0" marR="0" rtl="0" algn="ctr">
              <a:lnSpc>
                <a:spcPct val="150000"/>
              </a:lnSpc>
              <a:spcBef>
                <a:spcPts val="0"/>
              </a:spcBef>
              <a:spcAft>
                <a:spcPts val="0"/>
              </a:spcAft>
              <a:buClr>
                <a:srgbClr val="FFFFFF"/>
              </a:buClr>
              <a:buSzPts val="2100"/>
              <a:buFont typeface="Poppins"/>
              <a:buNone/>
            </a:pPr>
            <a:r>
              <a:rPr b="0" baseline="30000" i="0" lang="en-US" sz="2100" u="none" cap="none" strike="noStrike">
                <a:solidFill>
                  <a:srgbClr val="FFFFFF"/>
                </a:solidFill>
                <a:latin typeface="Poppins"/>
                <a:ea typeface="Poppins"/>
                <a:cs typeface="Poppins"/>
                <a:sym typeface="Poppins"/>
              </a:rPr>
              <a:t>Halloway Hospital</a:t>
            </a:r>
            <a:endParaRPr/>
          </a:p>
          <a:p>
            <a:pPr indent="0" lvl="0" marL="0" marR="0" rtl="0" algn="ctr">
              <a:lnSpc>
                <a:spcPct val="150000"/>
              </a:lnSpc>
              <a:spcBef>
                <a:spcPts val="0"/>
              </a:spcBef>
              <a:spcAft>
                <a:spcPts val="0"/>
              </a:spcAft>
              <a:buClr>
                <a:srgbClr val="FFFFFF"/>
              </a:buClr>
              <a:buSzPts val="2100"/>
              <a:buFont typeface="Poppins"/>
              <a:buNone/>
            </a:pPr>
            <a:r>
              <a:rPr b="0" baseline="30000" i="0" lang="en-US" sz="2100" u="none" cap="none" strike="noStrike">
                <a:solidFill>
                  <a:srgbClr val="FFFFFF"/>
                </a:solidFill>
                <a:latin typeface="Poppins"/>
                <a:ea typeface="Poppins"/>
                <a:cs typeface="Poppins"/>
                <a:sym typeface="Poppins"/>
              </a:rPr>
              <a:t>Jinxed I.T.</a:t>
            </a:r>
            <a:endParaRPr/>
          </a:p>
          <a:p>
            <a:pPr indent="0" lvl="0" marL="0" marR="0" rtl="0" algn="ctr">
              <a:lnSpc>
                <a:spcPct val="150000"/>
              </a:lnSpc>
              <a:spcBef>
                <a:spcPts val="0"/>
              </a:spcBef>
              <a:spcAft>
                <a:spcPts val="0"/>
              </a:spcAft>
              <a:buClr>
                <a:srgbClr val="FFFFFF"/>
              </a:buClr>
              <a:buSzPts val="2100"/>
              <a:buFont typeface="Poppins"/>
              <a:buNone/>
            </a:pPr>
            <a:r>
              <a:rPr b="0" baseline="30000" i="0" lang="en-US" sz="2100" u="none" cap="none" strike="noStrike">
                <a:solidFill>
                  <a:srgbClr val="FFFFFF"/>
                </a:solidFill>
                <a:latin typeface="Poppins"/>
                <a:ea typeface="Poppins"/>
                <a:cs typeface="Poppins"/>
                <a:sym typeface="Poppins"/>
              </a:rPr>
              <a:t>Elle &amp; Dave</a:t>
            </a:r>
            <a:endParaRPr/>
          </a:p>
        </p:txBody>
      </p:sp>
      <p:sp>
        <p:nvSpPr>
          <p:cNvPr id="90" name="Google Shape;90;p17"/>
          <p:cNvSpPr/>
          <p:nvPr/>
        </p:nvSpPr>
        <p:spPr>
          <a:xfrm>
            <a:off x="9474284" y="5798544"/>
            <a:ext cx="2268703" cy="1586160"/>
          </a:xfrm>
          <a:prstGeom prst="rect">
            <a:avLst/>
          </a:prstGeom>
          <a:noFill/>
          <a:ln>
            <a:noFill/>
          </a:ln>
        </p:spPr>
        <p:txBody>
          <a:bodyPr anchorCtr="0" anchor="t" bIns="27075" lIns="27075" spcFirstLastPara="1" rIns="27075" wrap="square" tIns="27075">
            <a:noAutofit/>
          </a:bodyPr>
          <a:lstStyle/>
          <a:p>
            <a:pPr indent="0" lvl="0" marL="0" marR="0" rtl="0" algn="ctr">
              <a:lnSpc>
                <a:spcPct val="150000"/>
              </a:lnSpc>
              <a:spcBef>
                <a:spcPts val="0"/>
              </a:spcBef>
              <a:spcAft>
                <a:spcPts val="0"/>
              </a:spcAft>
              <a:buClr>
                <a:srgbClr val="FFFFFF"/>
              </a:buClr>
              <a:buSzPts val="2100"/>
              <a:buFont typeface="Poppins"/>
              <a:buNone/>
            </a:pPr>
            <a:r>
              <a:rPr b="0" baseline="30000" i="0" lang="en-US" sz="2100" u="none" cap="none" strike="noStrike">
                <a:solidFill>
                  <a:srgbClr val="FFFFFF"/>
                </a:solidFill>
                <a:latin typeface="Poppins"/>
                <a:ea typeface="Poppins"/>
                <a:cs typeface="Poppins"/>
                <a:sym typeface="Poppins"/>
              </a:rPr>
              <a:t>Roger’s Raves</a:t>
            </a:r>
            <a:endParaRPr/>
          </a:p>
          <a:p>
            <a:pPr indent="0" lvl="0" marL="0" marR="0" rtl="0" algn="ctr">
              <a:lnSpc>
                <a:spcPct val="150000"/>
              </a:lnSpc>
              <a:spcBef>
                <a:spcPts val="0"/>
              </a:spcBef>
              <a:spcAft>
                <a:spcPts val="0"/>
              </a:spcAft>
              <a:buClr>
                <a:srgbClr val="FFFFFF"/>
              </a:buClr>
              <a:buSzPts val="2100"/>
              <a:buFont typeface="Poppins"/>
              <a:buNone/>
            </a:pPr>
            <a:r>
              <a:rPr b="0" baseline="30000" i="0" lang="en-US" sz="2100" u="none" cap="none" strike="noStrike">
                <a:solidFill>
                  <a:srgbClr val="FFFFFF"/>
                </a:solidFill>
                <a:latin typeface="Poppins"/>
                <a:ea typeface="Poppins"/>
                <a:cs typeface="Poppins"/>
                <a:sym typeface="Poppins"/>
              </a:rPr>
              <a:t>Gibster Event Planners</a:t>
            </a:r>
            <a:endParaRPr/>
          </a:p>
          <a:p>
            <a:pPr indent="0" lvl="0" marL="0" marR="0" rtl="0" algn="ctr">
              <a:lnSpc>
                <a:spcPct val="150000"/>
              </a:lnSpc>
              <a:spcBef>
                <a:spcPts val="0"/>
              </a:spcBef>
              <a:spcAft>
                <a:spcPts val="0"/>
              </a:spcAft>
              <a:buClr>
                <a:srgbClr val="FFFFFF"/>
              </a:buClr>
              <a:buSzPts val="2100"/>
              <a:buFont typeface="Poppins"/>
              <a:buNone/>
            </a:pPr>
            <a:r>
              <a:rPr b="0" baseline="30000" i="0" lang="en-US" sz="2100" u="none" cap="none" strike="noStrike">
                <a:solidFill>
                  <a:srgbClr val="FFFFFF"/>
                </a:solidFill>
                <a:latin typeface="Poppins"/>
                <a:ea typeface="Poppins"/>
                <a:cs typeface="Poppins"/>
                <a:sym typeface="Poppins"/>
              </a:rPr>
              <a:t>Kringle App Developers</a:t>
            </a:r>
            <a:endParaRPr/>
          </a:p>
        </p:txBody>
      </p:sp>
      <p:cxnSp>
        <p:nvCxnSpPr>
          <p:cNvPr id="91" name="Google Shape;91;p17"/>
          <p:cNvCxnSpPr/>
          <p:nvPr/>
        </p:nvCxnSpPr>
        <p:spPr>
          <a:xfrm>
            <a:off x="3363102" y="2679970"/>
            <a:ext cx="6278596" cy="1"/>
          </a:xfrm>
          <a:prstGeom prst="straightConnector1">
            <a:avLst/>
          </a:prstGeom>
          <a:noFill/>
          <a:ln cap="flat" cmpd="sng" w="25400">
            <a:solidFill>
              <a:srgbClr val="262A5C"/>
            </a:solidFill>
            <a:prstDash val="solid"/>
            <a:miter lim="400000"/>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id="96" name="Google Shape;96;p18"/>
          <p:cNvPicPr preferRelativeResize="0"/>
          <p:nvPr/>
        </p:nvPicPr>
        <p:blipFill rotWithShape="1">
          <a:blip r:embed="rId3">
            <a:alphaModFix/>
          </a:blip>
          <a:srcRect b="24558" l="15450" r="15449" t="5172"/>
          <a:stretch/>
        </p:blipFill>
        <p:spPr>
          <a:xfrm>
            <a:off x="1016000" y="1003300"/>
            <a:ext cx="5490220" cy="3722093"/>
          </a:xfrm>
          <a:prstGeom prst="rect">
            <a:avLst/>
          </a:prstGeom>
          <a:noFill/>
          <a:ln>
            <a:noFill/>
          </a:ln>
        </p:spPr>
      </p:pic>
      <p:pic>
        <p:nvPicPr>
          <p:cNvPr id="97" name="Google Shape;97;p18"/>
          <p:cNvPicPr preferRelativeResize="0"/>
          <p:nvPr/>
        </p:nvPicPr>
        <p:blipFill rotWithShape="1">
          <a:blip r:embed="rId4">
            <a:alphaModFix/>
          </a:blip>
          <a:srcRect b="9700" l="43732" r="15776" t="895"/>
          <a:stretch/>
        </p:blipFill>
        <p:spPr>
          <a:xfrm>
            <a:off x="1016000" y="4894014"/>
            <a:ext cx="2629099" cy="3869979"/>
          </a:xfrm>
          <a:prstGeom prst="rect">
            <a:avLst/>
          </a:prstGeom>
          <a:noFill/>
          <a:ln>
            <a:noFill/>
          </a:ln>
        </p:spPr>
      </p:pic>
      <p:pic>
        <p:nvPicPr>
          <p:cNvPr id="98" name="Google Shape;98;p18"/>
          <p:cNvPicPr preferRelativeResize="0"/>
          <p:nvPr/>
        </p:nvPicPr>
        <p:blipFill rotWithShape="1">
          <a:blip r:embed="rId5">
            <a:alphaModFix/>
          </a:blip>
          <a:srcRect b="5659" l="27307" r="32474" t="5658"/>
          <a:stretch/>
        </p:blipFill>
        <p:spPr>
          <a:xfrm>
            <a:off x="3860800" y="4894014"/>
            <a:ext cx="2629099" cy="3869979"/>
          </a:xfrm>
          <a:prstGeom prst="rect">
            <a:avLst/>
          </a:prstGeom>
          <a:noFill/>
          <a:ln>
            <a:noFill/>
          </a:ln>
        </p:spPr>
      </p:pic>
      <p:sp>
        <p:nvSpPr>
          <p:cNvPr id="99" name="Google Shape;99;p18"/>
          <p:cNvSpPr/>
          <p:nvPr/>
        </p:nvSpPr>
        <p:spPr>
          <a:xfrm>
            <a:off x="7059356" y="2756816"/>
            <a:ext cx="4646679" cy="1808400"/>
          </a:xfrm>
          <a:prstGeom prst="rect">
            <a:avLst/>
          </a:prstGeom>
          <a:noFill/>
          <a:ln>
            <a:noFill/>
          </a:ln>
        </p:spPr>
        <p:txBody>
          <a:bodyPr anchorCtr="0" anchor="t" bIns="27075" lIns="27075" spcFirstLastPara="1" rIns="27075" wrap="square" tIns="27075">
            <a:noAutofit/>
          </a:bodyPr>
          <a:lstStyle/>
          <a:p>
            <a:pPr indent="0" lvl="0" marL="0" marR="0" rtl="0" algn="l">
              <a:lnSpc>
                <a:spcPct val="150000"/>
              </a:lnSpc>
              <a:spcBef>
                <a:spcPts val="0"/>
              </a:spcBef>
              <a:spcAft>
                <a:spcPts val="0"/>
              </a:spcAft>
              <a:buClr>
                <a:srgbClr val="404E76"/>
              </a:buClr>
              <a:buSzPts val="1600"/>
              <a:buFont typeface="Poppins"/>
              <a:buNone/>
            </a:pPr>
            <a:r>
              <a:rPr b="0" baseline="30000" i="0" lang="en-US" sz="1600" u="none" cap="none" strike="noStrike">
                <a:solidFill>
                  <a:srgbClr val="404E76"/>
                </a:solidFill>
                <a:latin typeface="Poppins"/>
                <a:ea typeface="Poppins"/>
                <a:cs typeface="Poppins"/>
                <a:sym typeface="Poppins"/>
              </a:rPr>
              <a:t>“My business has managed to improve its sales by as much as                                          20% thanks to marketing solutions recommended &amp; implemented                          by Shumway Corp.”</a:t>
            </a:r>
            <a:endParaRPr/>
          </a:p>
          <a:p>
            <a:pPr indent="0" lvl="0" marL="0" marR="0" rtl="0" algn="r">
              <a:lnSpc>
                <a:spcPct val="150000"/>
              </a:lnSpc>
              <a:spcBef>
                <a:spcPts val="0"/>
              </a:spcBef>
              <a:spcAft>
                <a:spcPts val="0"/>
              </a:spcAft>
              <a:buClr>
                <a:srgbClr val="404E76"/>
              </a:buClr>
              <a:buSzPts val="1600"/>
              <a:buFont typeface="Poppins"/>
              <a:buNone/>
            </a:pPr>
            <a:r>
              <a:t/>
            </a:r>
            <a:endParaRPr b="1" baseline="30000" i="0" sz="1600" u="none" cap="none" strike="noStrike">
              <a:solidFill>
                <a:srgbClr val="000000"/>
              </a:solidFill>
              <a:latin typeface="Helvetica Neue"/>
              <a:ea typeface="Helvetica Neue"/>
              <a:cs typeface="Helvetica Neue"/>
              <a:sym typeface="Helvetica Neue"/>
            </a:endParaRPr>
          </a:p>
          <a:p>
            <a:pPr indent="0" lvl="0" marL="0" marR="0" rtl="0" algn="r">
              <a:lnSpc>
                <a:spcPct val="150000"/>
              </a:lnSpc>
              <a:spcBef>
                <a:spcPts val="0"/>
              </a:spcBef>
              <a:spcAft>
                <a:spcPts val="0"/>
              </a:spcAft>
              <a:buClr>
                <a:srgbClr val="404E76"/>
              </a:buClr>
              <a:buSzPts val="1600"/>
              <a:buFont typeface="Poppins"/>
              <a:buNone/>
            </a:pPr>
            <a:r>
              <a:rPr b="1" baseline="30000" i="0" lang="en-US" sz="1600" u="none" cap="none" strike="noStrike">
                <a:solidFill>
                  <a:srgbClr val="404E76"/>
                </a:solidFill>
                <a:latin typeface="Poppins"/>
                <a:ea typeface="Poppins"/>
                <a:cs typeface="Poppins"/>
                <a:sym typeface="Poppins"/>
              </a:rPr>
              <a:t>Jonathan Rizer</a:t>
            </a:r>
            <a:r>
              <a:rPr b="0" baseline="30000" i="0" lang="en-US" sz="1600" u="none" cap="none" strike="noStrike">
                <a:solidFill>
                  <a:srgbClr val="404E76"/>
                </a:solidFill>
                <a:latin typeface="Poppins"/>
                <a:ea typeface="Poppins"/>
                <a:cs typeface="Poppins"/>
                <a:sym typeface="Poppins"/>
              </a:rPr>
              <a:t>, CEO of Rizer Co.</a:t>
            </a:r>
            <a:endParaRPr/>
          </a:p>
        </p:txBody>
      </p:sp>
      <p:sp>
        <p:nvSpPr>
          <p:cNvPr id="100" name="Google Shape;100;p18"/>
          <p:cNvSpPr/>
          <p:nvPr/>
        </p:nvSpPr>
        <p:spPr>
          <a:xfrm>
            <a:off x="8238560" y="1734397"/>
            <a:ext cx="2288271" cy="46820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404E76"/>
              </a:buClr>
              <a:buSzPts val="2400"/>
              <a:buFont typeface="Poppins SemiBold"/>
              <a:buNone/>
            </a:pPr>
            <a:r>
              <a:rPr b="0" i="0" lang="en-US" sz="2400" u="none" cap="none" strike="noStrike">
                <a:solidFill>
                  <a:srgbClr val="404E76"/>
                </a:solidFill>
                <a:latin typeface="Poppins SemiBold"/>
                <a:ea typeface="Poppins SemiBold"/>
                <a:cs typeface="Poppins SemiBold"/>
                <a:sym typeface="Poppins SemiBold"/>
              </a:rPr>
              <a:t>TESTIMONIALS</a:t>
            </a:r>
            <a:endParaRPr/>
          </a:p>
        </p:txBody>
      </p:sp>
      <p:sp>
        <p:nvSpPr>
          <p:cNvPr id="101" name="Google Shape;101;p18"/>
          <p:cNvSpPr/>
          <p:nvPr/>
        </p:nvSpPr>
        <p:spPr>
          <a:xfrm>
            <a:off x="7059356" y="5050023"/>
            <a:ext cx="4646679" cy="1447276"/>
          </a:xfrm>
          <a:prstGeom prst="rect">
            <a:avLst/>
          </a:prstGeom>
          <a:noFill/>
          <a:ln>
            <a:noFill/>
          </a:ln>
        </p:spPr>
        <p:txBody>
          <a:bodyPr anchorCtr="0" anchor="t" bIns="27075" lIns="27075" spcFirstLastPara="1" rIns="27075" wrap="square" tIns="27075">
            <a:noAutofit/>
          </a:bodyPr>
          <a:lstStyle/>
          <a:p>
            <a:pPr indent="0" lvl="0" marL="0" marR="0" rtl="0" algn="l">
              <a:lnSpc>
                <a:spcPct val="150000"/>
              </a:lnSpc>
              <a:spcBef>
                <a:spcPts val="0"/>
              </a:spcBef>
              <a:spcAft>
                <a:spcPts val="0"/>
              </a:spcAft>
              <a:buClr>
                <a:srgbClr val="404E76"/>
              </a:buClr>
              <a:buSzPts val="1600"/>
              <a:buFont typeface="Poppins"/>
              <a:buNone/>
            </a:pPr>
            <a:r>
              <a:rPr b="0" baseline="30000" i="0" lang="en-US" sz="1600" u="none" cap="none" strike="noStrike">
                <a:solidFill>
                  <a:srgbClr val="404E76"/>
                </a:solidFill>
                <a:latin typeface="Poppins"/>
                <a:ea typeface="Poppins"/>
                <a:cs typeface="Poppins"/>
                <a:sym typeface="Poppins"/>
              </a:rPr>
              <a:t>“One of the greatest investments I have ever made for my                                numerous businesses!”</a:t>
            </a:r>
            <a:endParaRPr/>
          </a:p>
          <a:p>
            <a:pPr indent="0" lvl="0" marL="0" marR="0" rtl="0" algn="l">
              <a:lnSpc>
                <a:spcPct val="150000"/>
              </a:lnSpc>
              <a:spcBef>
                <a:spcPts val="0"/>
              </a:spcBef>
              <a:spcAft>
                <a:spcPts val="0"/>
              </a:spcAft>
              <a:buClr>
                <a:srgbClr val="404E76"/>
              </a:buClr>
              <a:buSzPts val="1600"/>
              <a:buFont typeface="Poppins"/>
              <a:buNone/>
            </a:pPr>
            <a:r>
              <a:t/>
            </a:r>
            <a:endParaRPr b="1" baseline="30000" i="0" sz="1600" u="none" cap="none" strike="noStrike">
              <a:solidFill>
                <a:srgbClr val="000000"/>
              </a:solidFill>
              <a:latin typeface="Helvetica Neue"/>
              <a:ea typeface="Helvetica Neue"/>
              <a:cs typeface="Helvetica Neue"/>
              <a:sym typeface="Helvetica Neue"/>
            </a:endParaRPr>
          </a:p>
          <a:p>
            <a:pPr indent="0" lvl="0" marL="0" marR="0" rtl="0" algn="r">
              <a:lnSpc>
                <a:spcPct val="150000"/>
              </a:lnSpc>
              <a:spcBef>
                <a:spcPts val="0"/>
              </a:spcBef>
              <a:spcAft>
                <a:spcPts val="0"/>
              </a:spcAft>
              <a:buClr>
                <a:srgbClr val="404E76"/>
              </a:buClr>
              <a:buSzPts val="1600"/>
              <a:buFont typeface="Poppins"/>
              <a:buNone/>
            </a:pPr>
            <a:r>
              <a:rPr b="1" baseline="30000" i="0" lang="en-US" sz="1600" u="none" cap="none" strike="noStrike">
                <a:solidFill>
                  <a:srgbClr val="404E76"/>
                </a:solidFill>
                <a:latin typeface="Poppins"/>
                <a:ea typeface="Poppins"/>
                <a:cs typeface="Poppins"/>
                <a:sym typeface="Poppins"/>
              </a:rPr>
              <a:t>Kelley Brooks</a:t>
            </a:r>
            <a:r>
              <a:rPr b="0" baseline="30000" i="0" lang="en-US" sz="1600" u="none" cap="none" strike="noStrike">
                <a:solidFill>
                  <a:srgbClr val="404E76"/>
                </a:solidFill>
                <a:latin typeface="Poppins"/>
                <a:ea typeface="Poppins"/>
                <a:cs typeface="Poppins"/>
                <a:sym typeface="Poppins"/>
              </a:rPr>
              <a:t>, VP of Kringle App Developers.</a:t>
            </a:r>
            <a:endParaRPr/>
          </a:p>
        </p:txBody>
      </p:sp>
      <p:sp>
        <p:nvSpPr>
          <p:cNvPr id="102" name="Google Shape;102;p18"/>
          <p:cNvSpPr/>
          <p:nvPr/>
        </p:nvSpPr>
        <p:spPr>
          <a:xfrm>
            <a:off x="7074854" y="6938547"/>
            <a:ext cx="4646679" cy="1808400"/>
          </a:xfrm>
          <a:prstGeom prst="rect">
            <a:avLst/>
          </a:prstGeom>
          <a:noFill/>
          <a:ln>
            <a:noFill/>
          </a:ln>
        </p:spPr>
        <p:txBody>
          <a:bodyPr anchorCtr="0" anchor="t" bIns="27075" lIns="27075" spcFirstLastPara="1" rIns="27075" wrap="square" tIns="27075">
            <a:noAutofit/>
          </a:bodyPr>
          <a:lstStyle/>
          <a:p>
            <a:pPr indent="0" lvl="0" marL="0" marR="0" rtl="0" algn="l">
              <a:lnSpc>
                <a:spcPct val="150000"/>
              </a:lnSpc>
              <a:spcBef>
                <a:spcPts val="0"/>
              </a:spcBef>
              <a:spcAft>
                <a:spcPts val="0"/>
              </a:spcAft>
              <a:buClr>
                <a:srgbClr val="404E76"/>
              </a:buClr>
              <a:buSzPts val="1600"/>
              <a:buFont typeface="Poppins"/>
              <a:buNone/>
            </a:pPr>
            <a:r>
              <a:rPr b="0" baseline="30000" i="0" lang="en-US" sz="1600" u="none" cap="none" strike="noStrike">
                <a:solidFill>
                  <a:srgbClr val="404E76"/>
                </a:solidFill>
                <a:latin typeface="Poppins"/>
                <a:ea typeface="Poppins"/>
                <a:cs typeface="Poppins"/>
                <a:sym typeface="Poppins"/>
              </a:rPr>
              <a:t>“We have managed to provide more patients with quality medical consultations &amp; care thanks to what we have learned from our                               consultation with Shumway Corp.”</a:t>
            </a:r>
            <a:endParaRPr/>
          </a:p>
          <a:p>
            <a:pPr indent="0" lvl="0" marL="0" marR="0" rtl="0" algn="l">
              <a:lnSpc>
                <a:spcPct val="150000"/>
              </a:lnSpc>
              <a:spcBef>
                <a:spcPts val="0"/>
              </a:spcBef>
              <a:spcAft>
                <a:spcPts val="0"/>
              </a:spcAft>
              <a:buClr>
                <a:srgbClr val="404E76"/>
              </a:buClr>
              <a:buSzPts val="1600"/>
              <a:buFont typeface="Poppins"/>
              <a:buNone/>
            </a:pPr>
            <a:r>
              <a:t/>
            </a:r>
            <a:endParaRPr b="1" baseline="30000" i="0" sz="1600" u="none" cap="none" strike="noStrike">
              <a:solidFill>
                <a:srgbClr val="000000"/>
              </a:solidFill>
              <a:latin typeface="Helvetica Neue"/>
              <a:ea typeface="Helvetica Neue"/>
              <a:cs typeface="Helvetica Neue"/>
              <a:sym typeface="Helvetica Neue"/>
            </a:endParaRPr>
          </a:p>
          <a:p>
            <a:pPr indent="0" lvl="0" marL="0" marR="0" rtl="0" algn="r">
              <a:lnSpc>
                <a:spcPct val="150000"/>
              </a:lnSpc>
              <a:spcBef>
                <a:spcPts val="0"/>
              </a:spcBef>
              <a:spcAft>
                <a:spcPts val="0"/>
              </a:spcAft>
              <a:buClr>
                <a:srgbClr val="404E76"/>
              </a:buClr>
              <a:buSzPts val="1600"/>
              <a:buFont typeface="Poppins"/>
              <a:buNone/>
            </a:pPr>
            <a:r>
              <a:rPr b="1" baseline="30000" i="0" lang="en-US" sz="1600" u="none" cap="none" strike="noStrike">
                <a:solidFill>
                  <a:srgbClr val="404E76"/>
                </a:solidFill>
                <a:latin typeface="Poppins"/>
                <a:ea typeface="Poppins"/>
                <a:cs typeface="Poppins"/>
                <a:sym typeface="Poppins"/>
              </a:rPr>
              <a:t>Emily Halloway</a:t>
            </a:r>
            <a:r>
              <a:rPr b="0" baseline="30000" i="0" lang="en-US" sz="1600" u="none" cap="none" strike="noStrike">
                <a:solidFill>
                  <a:srgbClr val="404E76"/>
                </a:solidFill>
                <a:latin typeface="Poppins"/>
                <a:ea typeface="Poppins"/>
                <a:cs typeface="Poppins"/>
                <a:sym typeface="Poppins"/>
              </a:rPr>
              <a:t>, Founder of Halloway Hospital.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pic>
        <p:nvPicPr>
          <p:cNvPr id="107" name="Google Shape;107;p19"/>
          <p:cNvPicPr preferRelativeResize="0"/>
          <p:nvPr/>
        </p:nvPicPr>
        <p:blipFill rotWithShape="1">
          <a:blip r:embed="rId3">
            <a:alphaModFix/>
          </a:blip>
          <a:srcRect b="0" l="7524" r="4122" t="561"/>
          <a:stretch/>
        </p:blipFill>
        <p:spPr>
          <a:xfrm>
            <a:off x="-114300" y="-88900"/>
            <a:ext cx="13233400" cy="9929150"/>
          </a:xfrm>
          <a:prstGeom prst="rect">
            <a:avLst/>
          </a:prstGeom>
          <a:noFill/>
          <a:ln>
            <a:noFill/>
          </a:ln>
        </p:spPr>
      </p:pic>
      <p:sp>
        <p:nvSpPr>
          <p:cNvPr id="108" name="Google Shape;108;p19"/>
          <p:cNvSpPr/>
          <p:nvPr/>
        </p:nvSpPr>
        <p:spPr>
          <a:xfrm>
            <a:off x="2453448" y="2487492"/>
            <a:ext cx="8171425" cy="4778616"/>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09" name="Google Shape;109;p19"/>
          <p:cNvSpPr/>
          <p:nvPr/>
        </p:nvSpPr>
        <p:spPr>
          <a:xfrm>
            <a:off x="3779844" y="5015416"/>
            <a:ext cx="5455560" cy="1215033"/>
          </a:xfrm>
          <a:prstGeom prst="rect">
            <a:avLst/>
          </a:prstGeom>
          <a:noFill/>
          <a:ln>
            <a:noFill/>
          </a:ln>
        </p:spPr>
        <p:txBody>
          <a:bodyPr anchorCtr="0" anchor="t" bIns="27075" lIns="27075" spcFirstLastPara="1" rIns="27075" wrap="square" tIns="27075">
            <a:noAutofit/>
          </a:bodyPr>
          <a:lstStyle/>
          <a:p>
            <a:pPr indent="0" lvl="0" marL="0" marR="0" rtl="0" algn="ctr">
              <a:lnSpc>
                <a:spcPct val="150000"/>
              </a:lnSpc>
              <a:spcBef>
                <a:spcPts val="0"/>
              </a:spcBef>
              <a:spcAft>
                <a:spcPts val="0"/>
              </a:spcAft>
              <a:buClr>
                <a:srgbClr val="404E76"/>
              </a:buClr>
              <a:buSzPts val="1800"/>
              <a:buFont typeface="Poppins"/>
              <a:buNone/>
            </a:pPr>
            <a:r>
              <a:rPr b="0" baseline="30000" i="0" lang="en-US" sz="1800" u="none" cap="none" strike="noStrike">
                <a:solidFill>
                  <a:srgbClr val="404E76"/>
                </a:solidFill>
                <a:latin typeface="Poppins"/>
                <a:ea typeface="Poppins"/>
                <a:cs typeface="Poppins"/>
                <a:sym typeface="Poppins"/>
              </a:rPr>
              <a:t> To be able to provide all businesses, no matter how big or small</a:t>
            </a:r>
            <a:r>
              <a:rPr b="0" baseline="30000" i="0" lang="en-US" sz="1800" u="none" cap="none" strike="noStrike">
                <a:solidFill>
                  <a:srgbClr val="404E76"/>
                </a:solidFill>
                <a:latin typeface="Poppins"/>
                <a:ea typeface="Poppins"/>
                <a:cs typeface="Poppins"/>
                <a:sym typeface="Poppins"/>
              </a:rPr>
              <a:t>,                                  </a:t>
            </a:r>
            <a:r>
              <a:rPr b="0" baseline="30000" i="0" lang="en-US" sz="1800" u="none" cap="none" strike="noStrike">
                <a:solidFill>
                  <a:srgbClr val="404E76"/>
                </a:solidFill>
                <a:latin typeface="Poppins"/>
                <a:ea typeface="Poppins"/>
                <a:cs typeface="Poppins"/>
                <a:sym typeface="Poppins"/>
              </a:rPr>
              <a:t> with highly specialized &amp; reliable solutions that will make the                                                  greatest positive impact with the most cost-efficient methods.</a:t>
            </a:r>
            <a:endParaRPr/>
          </a:p>
        </p:txBody>
      </p:sp>
      <p:sp>
        <p:nvSpPr>
          <p:cNvPr id="110" name="Google Shape;110;p19"/>
          <p:cNvSpPr/>
          <p:nvPr/>
        </p:nvSpPr>
        <p:spPr>
          <a:xfrm>
            <a:off x="5680661" y="3776557"/>
            <a:ext cx="1716999" cy="60028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404E76"/>
              </a:buClr>
              <a:buSzPts val="3000"/>
              <a:buFont typeface="Poppins SemiBold"/>
              <a:buNone/>
            </a:pPr>
            <a:r>
              <a:rPr b="0" i="0" lang="en-US" sz="3000" u="none" cap="none" strike="noStrike">
                <a:solidFill>
                  <a:srgbClr val="404E76"/>
                </a:solidFill>
                <a:latin typeface="Poppins SemiBold"/>
                <a:ea typeface="Poppins SemiBold"/>
                <a:cs typeface="Poppins SemiBold"/>
                <a:sym typeface="Poppins SemiBold"/>
              </a:rPr>
              <a:t>MISSION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0"/>
          <p:cNvSpPr/>
          <p:nvPr/>
        </p:nvSpPr>
        <p:spPr>
          <a:xfrm>
            <a:off x="6542420" y="6916751"/>
            <a:ext cx="4131420" cy="1321152"/>
          </a:xfrm>
          <a:prstGeom prst="rect">
            <a:avLst/>
          </a:prstGeom>
          <a:noFill/>
          <a:ln>
            <a:noFill/>
          </a:ln>
        </p:spPr>
        <p:txBody>
          <a:bodyPr anchorCtr="0" anchor="t" bIns="27075" lIns="27075" spcFirstLastPara="1" rIns="27075" wrap="square" tIns="27075">
            <a:noAutofit/>
          </a:bodyPr>
          <a:lstStyle/>
          <a:p>
            <a:pPr indent="0" lvl="0" marL="0" marR="0" rtl="0" algn="l">
              <a:lnSpc>
                <a:spcPct val="150000"/>
              </a:lnSpc>
              <a:spcBef>
                <a:spcPts val="0"/>
              </a:spcBef>
              <a:spcAft>
                <a:spcPts val="0"/>
              </a:spcAft>
              <a:buClr>
                <a:srgbClr val="000000"/>
              </a:buClr>
              <a:buSzPts val="1600"/>
              <a:buFont typeface="Open Sans"/>
              <a:buNone/>
            </a:pPr>
            <a:r>
              <a:rPr b="0" baseline="30000" i="0" lang="en-US" sz="1600" u="none" cap="none" strike="noStrike">
                <a:solidFill>
                  <a:srgbClr val="000000"/>
                </a:solidFill>
                <a:latin typeface="Open Sans"/>
                <a:ea typeface="Open Sans"/>
                <a:cs typeface="Open Sans"/>
                <a:sym typeface="Open Sans"/>
              </a:rPr>
              <a:t>To eliminate the bias that more expenses equate to more                                     effective business solutions. We hope to be able to advocate                           affordable business solutions that all businesses can avail of                            when needed or desired.</a:t>
            </a:r>
            <a:endParaRPr/>
          </a:p>
        </p:txBody>
      </p:sp>
      <p:pic>
        <p:nvPicPr>
          <p:cNvPr id="116" name="Google Shape;116;p20"/>
          <p:cNvPicPr preferRelativeResize="0"/>
          <p:nvPr/>
        </p:nvPicPr>
        <p:blipFill rotWithShape="1">
          <a:blip r:embed="rId3">
            <a:alphaModFix/>
          </a:blip>
          <a:srcRect b="638" l="16516" r="3155" t="27693"/>
          <a:stretch/>
        </p:blipFill>
        <p:spPr>
          <a:xfrm flipH="1">
            <a:off x="990600" y="1765597"/>
            <a:ext cx="4957664" cy="6990111"/>
          </a:xfrm>
          <a:prstGeom prst="rect">
            <a:avLst/>
          </a:prstGeom>
          <a:noFill/>
          <a:ln>
            <a:noFill/>
          </a:ln>
        </p:spPr>
      </p:pic>
      <p:sp>
        <p:nvSpPr>
          <p:cNvPr id="117" name="Google Shape;117;p20"/>
          <p:cNvSpPr/>
          <p:nvPr/>
        </p:nvSpPr>
        <p:spPr>
          <a:xfrm>
            <a:off x="5581538" y="986569"/>
            <a:ext cx="983184" cy="5284615"/>
          </a:xfrm>
          <a:prstGeom prst="rect">
            <a:avLst/>
          </a:prstGeom>
          <a:gradFill>
            <a:gsLst>
              <a:gs pos="0">
                <a:srgbClr val="5FD5DA"/>
              </a:gs>
              <a:gs pos="100000">
                <a:srgbClr val="2C3060"/>
              </a:gs>
            </a:gsLst>
            <a:lin ang="5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18" name="Google Shape;118;p20"/>
          <p:cNvSpPr/>
          <p:nvPr/>
        </p:nvSpPr>
        <p:spPr>
          <a:xfrm rot="-5400000">
            <a:off x="5367602" y="4779857"/>
            <a:ext cx="1411056" cy="60028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3000"/>
              <a:buFont typeface="Poppins SemiBold"/>
              <a:buNone/>
            </a:pPr>
            <a:r>
              <a:rPr b="0" i="0" lang="en-US" sz="3000" u="none" cap="none" strike="noStrike">
                <a:solidFill>
                  <a:srgbClr val="FFFFFF"/>
                </a:solidFill>
                <a:latin typeface="Poppins SemiBold"/>
                <a:ea typeface="Poppins SemiBold"/>
                <a:cs typeface="Poppins SemiBold"/>
                <a:sym typeface="Poppins SemiBold"/>
              </a:rPr>
              <a:t>VISION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pic>
        <p:nvPicPr>
          <p:cNvPr id="123" name="Google Shape;123;p21"/>
          <p:cNvPicPr preferRelativeResize="0"/>
          <p:nvPr/>
        </p:nvPicPr>
        <p:blipFill rotWithShape="1">
          <a:blip r:embed="rId3">
            <a:alphaModFix/>
          </a:blip>
          <a:srcRect b="9234" l="18413" r="13856" t="9233"/>
          <a:stretch/>
        </p:blipFill>
        <p:spPr>
          <a:xfrm>
            <a:off x="-76200" y="-38100"/>
            <a:ext cx="13155067" cy="9922421"/>
          </a:xfrm>
          <a:prstGeom prst="rect">
            <a:avLst/>
          </a:prstGeom>
          <a:noFill/>
          <a:ln>
            <a:noFill/>
          </a:ln>
        </p:spPr>
      </p:pic>
      <p:sp>
        <p:nvSpPr>
          <p:cNvPr id="124" name="Google Shape;124;p21"/>
          <p:cNvSpPr/>
          <p:nvPr/>
        </p:nvSpPr>
        <p:spPr>
          <a:xfrm>
            <a:off x="1828080" y="2998341"/>
            <a:ext cx="9422161" cy="4495602"/>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25" name="Google Shape;125;p21"/>
          <p:cNvSpPr/>
          <p:nvPr/>
        </p:nvSpPr>
        <p:spPr>
          <a:xfrm>
            <a:off x="2487542" y="5172889"/>
            <a:ext cx="1745800" cy="1614116"/>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2C3060"/>
              </a:buClr>
              <a:buSzPts val="1900"/>
              <a:buFont typeface="Poppins"/>
              <a:buNone/>
            </a:pPr>
            <a:r>
              <a:rPr b="0" baseline="30000" i="0" lang="en-US" sz="1900" u="none" cap="none" strike="noStrike">
                <a:solidFill>
                  <a:srgbClr val="2C3060"/>
                </a:solidFill>
                <a:latin typeface="Poppins"/>
                <a:ea typeface="Poppins"/>
                <a:cs typeface="Poppins"/>
                <a:sym typeface="Poppins"/>
              </a:rPr>
              <a:t>Successfully serve a total of 50 clients before the end of                  this year.</a:t>
            </a:r>
            <a:endParaRPr/>
          </a:p>
        </p:txBody>
      </p:sp>
      <p:sp>
        <p:nvSpPr>
          <p:cNvPr id="126" name="Google Shape;126;p21"/>
          <p:cNvSpPr/>
          <p:nvPr/>
        </p:nvSpPr>
        <p:spPr>
          <a:xfrm>
            <a:off x="5643901" y="5199589"/>
            <a:ext cx="1716998" cy="1562179"/>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2C3060"/>
              </a:buClr>
              <a:buSzPts val="1900"/>
              <a:buFont typeface="Poppins"/>
              <a:buNone/>
            </a:pPr>
            <a:r>
              <a:rPr b="0" baseline="30000" i="0" lang="en-US" sz="1900" u="none" cap="none" strike="noStrike">
                <a:solidFill>
                  <a:srgbClr val="2C3060"/>
                </a:solidFill>
                <a:latin typeface="Poppins"/>
                <a:ea typeface="Poppins"/>
                <a:cs typeface="Poppins"/>
                <a:sym typeface="Poppins"/>
              </a:rPr>
              <a:t>Provide no less than              5 different                                         packages at                                          minimum rates.</a:t>
            </a:r>
            <a:endParaRPr/>
          </a:p>
        </p:txBody>
      </p:sp>
      <p:sp>
        <p:nvSpPr>
          <p:cNvPr id="127" name="Google Shape;127;p21"/>
          <p:cNvSpPr/>
          <p:nvPr/>
        </p:nvSpPr>
        <p:spPr>
          <a:xfrm>
            <a:off x="8783181" y="5173619"/>
            <a:ext cx="1826536" cy="1614116"/>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2C3060"/>
              </a:buClr>
              <a:buSzPts val="1900"/>
              <a:buFont typeface="Poppins"/>
              <a:buNone/>
            </a:pPr>
            <a:r>
              <a:rPr b="0" baseline="30000" i="0" lang="en-US" sz="1900" u="none" cap="none" strike="noStrike">
                <a:solidFill>
                  <a:srgbClr val="2C3060"/>
                </a:solidFill>
                <a:latin typeface="Poppins"/>
                <a:ea typeface="Poppins"/>
                <a:cs typeface="Poppins"/>
                <a:sym typeface="Poppins"/>
              </a:rPr>
              <a:t>Open the first international branch               in Asia within a </a:t>
            </a:r>
            <a:endParaRPr/>
          </a:p>
          <a:p>
            <a:pPr indent="0" lvl="0" marL="0" marR="0" rtl="0" algn="ctr">
              <a:lnSpc>
                <a:spcPct val="115000"/>
              </a:lnSpc>
              <a:spcBef>
                <a:spcPts val="0"/>
              </a:spcBef>
              <a:spcAft>
                <a:spcPts val="0"/>
              </a:spcAft>
              <a:buClr>
                <a:srgbClr val="2C3060"/>
              </a:buClr>
              <a:buSzPts val="1900"/>
              <a:buFont typeface="Poppins"/>
              <a:buNone/>
            </a:pPr>
            <a:r>
              <a:rPr b="0" baseline="30000" i="0" lang="en-US" sz="1900" u="none" cap="none" strike="noStrike">
                <a:solidFill>
                  <a:srgbClr val="2C3060"/>
                </a:solidFill>
                <a:latin typeface="Poppins"/>
                <a:ea typeface="Poppins"/>
                <a:cs typeface="Poppins"/>
                <a:sym typeface="Poppins"/>
              </a:rPr>
              <a:t>2 year period.</a:t>
            </a:r>
            <a:endParaRPr/>
          </a:p>
        </p:txBody>
      </p:sp>
      <p:cxnSp>
        <p:nvCxnSpPr>
          <p:cNvPr id="128" name="Google Shape;128;p21"/>
          <p:cNvCxnSpPr/>
          <p:nvPr/>
        </p:nvCxnSpPr>
        <p:spPr>
          <a:xfrm flipH="1" rot="10800000">
            <a:off x="4932759" y="4840217"/>
            <a:ext cx="1" cy="1953538"/>
          </a:xfrm>
          <a:prstGeom prst="straightConnector1">
            <a:avLst/>
          </a:prstGeom>
          <a:noFill/>
          <a:ln cap="flat" cmpd="sng" w="25400">
            <a:solidFill>
              <a:srgbClr val="2C3362"/>
            </a:solidFill>
            <a:prstDash val="solid"/>
            <a:miter lim="400000"/>
            <a:headEnd len="sm" w="sm" type="none"/>
            <a:tailEnd len="sm" w="sm" type="none"/>
          </a:ln>
        </p:spPr>
      </p:cxnSp>
      <p:cxnSp>
        <p:nvCxnSpPr>
          <p:cNvPr id="129" name="Google Shape;129;p21"/>
          <p:cNvCxnSpPr/>
          <p:nvPr/>
        </p:nvCxnSpPr>
        <p:spPr>
          <a:xfrm flipH="1" rot="10800000">
            <a:off x="8072040" y="4840217"/>
            <a:ext cx="1" cy="1953538"/>
          </a:xfrm>
          <a:prstGeom prst="straightConnector1">
            <a:avLst/>
          </a:prstGeom>
          <a:noFill/>
          <a:ln cap="flat" cmpd="sng" w="25400">
            <a:solidFill>
              <a:srgbClr val="2C3362"/>
            </a:solidFill>
            <a:prstDash val="solid"/>
            <a:miter lim="400000"/>
            <a:headEnd len="sm" w="sm" type="none"/>
            <a:tailEnd len="sm" w="sm" type="none"/>
          </a:ln>
        </p:spPr>
      </p:cxnSp>
      <p:sp>
        <p:nvSpPr>
          <p:cNvPr id="130" name="Google Shape;130;p21"/>
          <p:cNvSpPr/>
          <p:nvPr/>
        </p:nvSpPr>
        <p:spPr>
          <a:xfrm>
            <a:off x="5123031" y="1663269"/>
            <a:ext cx="2758738" cy="2758737"/>
          </a:xfrm>
          <a:prstGeom prst="ellipse">
            <a:avLst/>
          </a:prstGeom>
          <a:gradFill>
            <a:gsLst>
              <a:gs pos="0">
                <a:srgbClr val="5FD5DA"/>
              </a:gs>
              <a:gs pos="100000">
                <a:srgbClr val="2C3060"/>
              </a:gs>
            </a:gsLst>
            <a:lin ang="5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31" name="Google Shape;131;p21"/>
          <p:cNvSpPr/>
          <p:nvPr/>
        </p:nvSpPr>
        <p:spPr>
          <a:xfrm>
            <a:off x="5680661" y="2742495"/>
            <a:ext cx="1716999" cy="600285"/>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3000"/>
              <a:buFont typeface="Poppins SemiBold"/>
              <a:buNone/>
            </a:pPr>
            <a:r>
              <a:rPr b="0" i="0" lang="en-US" sz="3000" u="none" cap="none" strike="noStrike">
                <a:solidFill>
                  <a:srgbClr val="FFFFFF"/>
                </a:solidFill>
                <a:latin typeface="Poppins SemiBold"/>
                <a:ea typeface="Poppins SemiBold"/>
                <a:cs typeface="Poppins SemiBold"/>
                <a:sym typeface="Poppins SemiBold"/>
              </a:rPr>
              <a:t>MISSION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2"/>
          <p:cNvSpPr/>
          <p:nvPr/>
        </p:nvSpPr>
        <p:spPr>
          <a:xfrm flipH="1" rot="10800000">
            <a:off x="2967744" y="-2594831"/>
            <a:ext cx="7069312" cy="5687790"/>
          </a:xfrm>
          <a:prstGeom prst="rect">
            <a:avLst/>
          </a:prstGeom>
          <a:gradFill>
            <a:gsLst>
              <a:gs pos="0">
                <a:srgbClr val="5FD5DA"/>
              </a:gs>
              <a:gs pos="100000">
                <a:srgbClr val="2C3060"/>
              </a:gs>
            </a:gsLst>
            <a:lin ang="54000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137" name="Google Shape;137;p22"/>
          <p:cNvPicPr preferRelativeResize="0"/>
          <p:nvPr/>
        </p:nvPicPr>
        <p:blipFill rotWithShape="1">
          <a:blip r:embed="rId3">
            <a:alphaModFix/>
          </a:blip>
          <a:srcRect b="7195" l="27667" r="47051" t="35195"/>
          <a:stretch/>
        </p:blipFill>
        <p:spPr>
          <a:xfrm>
            <a:off x="4895254" y="3746500"/>
            <a:ext cx="3287813" cy="4994623"/>
          </a:xfrm>
          <a:prstGeom prst="rect">
            <a:avLst/>
          </a:prstGeom>
          <a:noFill/>
          <a:ln>
            <a:noFill/>
          </a:ln>
        </p:spPr>
      </p:pic>
      <p:pic>
        <p:nvPicPr>
          <p:cNvPr id="138" name="Google Shape;138;p22"/>
          <p:cNvPicPr preferRelativeResize="0"/>
          <p:nvPr/>
        </p:nvPicPr>
        <p:blipFill rotWithShape="1">
          <a:blip r:embed="rId4">
            <a:alphaModFix/>
          </a:blip>
          <a:srcRect b="12295" l="32362" r="42354" t="25186"/>
          <a:stretch/>
        </p:blipFill>
        <p:spPr>
          <a:xfrm>
            <a:off x="1021754" y="3746500"/>
            <a:ext cx="3287813" cy="4994623"/>
          </a:xfrm>
          <a:prstGeom prst="rect">
            <a:avLst/>
          </a:prstGeom>
          <a:noFill/>
          <a:ln>
            <a:noFill/>
          </a:ln>
        </p:spPr>
      </p:pic>
      <p:pic>
        <p:nvPicPr>
          <p:cNvPr id="139" name="Google Shape;139;p22"/>
          <p:cNvPicPr preferRelativeResize="0"/>
          <p:nvPr/>
        </p:nvPicPr>
        <p:blipFill rotWithShape="1">
          <a:blip r:embed="rId5">
            <a:alphaModFix/>
          </a:blip>
          <a:srcRect b="2350" l="22666" r="32476" t="46441"/>
          <a:stretch/>
        </p:blipFill>
        <p:spPr>
          <a:xfrm>
            <a:off x="8717954" y="3746500"/>
            <a:ext cx="3287813" cy="4994623"/>
          </a:xfrm>
          <a:prstGeom prst="rect">
            <a:avLst/>
          </a:prstGeom>
          <a:noFill/>
          <a:ln>
            <a:noFill/>
          </a:ln>
        </p:spPr>
      </p:pic>
      <p:sp>
        <p:nvSpPr>
          <p:cNvPr id="140" name="Google Shape;140;p22"/>
          <p:cNvSpPr/>
          <p:nvPr/>
        </p:nvSpPr>
        <p:spPr>
          <a:xfrm>
            <a:off x="1337915" y="4916140"/>
            <a:ext cx="2655392" cy="2655392"/>
          </a:xfrm>
          <a:prstGeom prst="ellipse">
            <a:avLst/>
          </a:prstGeom>
          <a:solidFill>
            <a:srgbClr val="31376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41" name="Google Shape;141;p22"/>
          <p:cNvSpPr/>
          <p:nvPr/>
        </p:nvSpPr>
        <p:spPr>
          <a:xfrm>
            <a:off x="5211464" y="4916140"/>
            <a:ext cx="2655393" cy="2655392"/>
          </a:xfrm>
          <a:prstGeom prst="ellipse">
            <a:avLst/>
          </a:prstGeom>
          <a:solidFill>
            <a:srgbClr val="31376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42" name="Google Shape;142;p22"/>
          <p:cNvSpPr/>
          <p:nvPr/>
        </p:nvSpPr>
        <p:spPr>
          <a:xfrm>
            <a:off x="9034115" y="4916140"/>
            <a:ext cx="2655392" cy="2655392"/>
          </a:xfrm>
          <a:prstGeom prst="ellipse">
            <a:avLst/>
          </a:prstGeom>
          <a:solidFill>
            <a:srgbClr val="31376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43" name="Google Shape;143;p22"/>
          <p:cNvSpPr/>
          <p:nvPr/>
        </p:nvSpPr>
        <p:spPr>
          <a:xfrm>
            <a:off x="3614308" y="2023957"/>
            <a:ext cx="5849705" cy="600286"/>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3000"/>
              <a:buFont typeface="Poppins SemiBold"/>
              <a:buNone/>
            </a:pPr>
            <a:r>
              <a:rPr b="0" i="0" lang="en-US" sz="3000" u="none" cap="none" strike="noStrike">
                <a:solidFill>
                  <a:srgbClr val="FFFFFF"/>
                </a:solidFill>
                <a:latin typeface="Poppins SemiBold"/>
                <a:ea typeface="Poppins SemiBold"/>
                <a:cs typeface="Poppins SemiBold"/>
                <a:sym typeface="Poppins SemiBold"/>
              </a:rPr>
              <a:t>MOST RECENT ACHIEVEMENTS</a:t>
            </a:r>
            <a:endParaRPr/>
          </a:p>
        </p:txBody>
      </p:sp>
      <p:sp>
        <p:nvSpPr>
          <p:cNvPr id="144" name="Google Shape;144;p22"/>
          <p:cNvSpPr/>
          <p:nvPr/>
        </p:nvSpPr>
        <p:spPr>
          <a:xfrm>
            <a:off x="1690988" y="5695428"/>
            <a:ext cx="1948200" cy="1205700"/>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FFFFFF"/>
              </a:buClr>
              <a:buSzPts val="1800"/>
              <a:buFont typeface="Poppins"/>
              <a:buNone/>
            </a:pPr>
            <a:r>
              <a:rPr b="0" baseline="30000" i="0" lang="en-US" sz="1800" u="none" cap="none" strike="noStrike">
                <a:solidFill>
                  <a:srgbClr val="FFFFFF"/>
                </a:solidFill>
                <a:latin typeface="Poppins"/>
                <a:ea typeface="Poppins"/>
                <a:cs typeface="Poppins"/>
                <a:sym typeface="Poppins"/>
              </a:rPr>
              <a:t>Assisted Elle &amp; Dave with boosting their marketing campaign for their upcoming sales.</a:t>
            </a:r>
            <a:endParaRPr/>
          </a:p>
        </p:txBody>
      </p:sp>
      <p:sp>
        <p:nvSpPr>
          <p:cNvPr id="145" name="Google Shape;145;p22"/>
          <p:cNvSpPr/>
          <p:nvPr/>
        </p:nvSpPr>
        <p:spPr>
          <a:xfrm>
            <a:off x="5577153" y="5708134"/>
            <a:ext cx="1948200" cy="1205700"/>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FFFFFF"/>
              </a:buClr>
              <a:buSzPts val="1800"/>
              <a:buFont typeface="Poppins"/>
              <a:buNone/>
            </a:pPr>
            <a:r>
              <a:rPr b="0" baseline="30000" i="0" lang="en-US" sz="1800" u="none" cap="none" strike="noStrike">
                <a:solidFill>
                  <a:srgbClr val="FFFFFF"/>
                </a:solidFill>
                <a:latin typeface="Poppins"/>
                <a:ea typeface="Poppins"/>
                <a:cs typeface="Poppins"/>
                <a:sym typeface="Poppins"/>
              </a:rPr>
              <a:t>Implemented a better               SEO marketing strategy               for 3 different                        companies.</a:t>
            </a:r>
            <a:endParaRPr/>
          </a:p>
        </p:txBody>
      </p:sp>
      <p:sp>
        <p:nvSpPr>
          <p:cNvPr id="146" name="Google Shape;146;p22"/>
          <p:cNvSpPr/>
          <p:nvPr/>
        </p:nvSpPr>
        <p:spPr>
          <a:xfrm>
            <a:off x="9399803" y="5463468"/>
            <a:ext cx="1948200" cy="1796700"/>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FFFFFF"/>
              </a:buClr>
              <a:buSzPts val="1800"/>
              <a:buFont typeface="Poppins"/>
              <a:buNone/>
            </a:pPr>
            <a:r>
              <a:rPr b="0" baseline="30000" i="0" lang="en-US" sz="1800" u="none" cap="none" strike="noStrike">
                <a:solidFill>
                  <a:srgbClr val="FFFFFF"/>
                </a:solidFill>
                <a:latin typeface="Poppins"/>
                <a:ea typeface="Poppins"/>
                <a:cs typeface="Poppins"/>
                <a:sym typeface="Poppins"/>
              </a:rPr>
              <a:t>Helped Gibster Event Planners increase their number of monthly                 clients by 30% through online marketing strategies.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