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0"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Lst>
  <p:sldSz cy="13716000" cx="24384000"/>
  <p:notesSz cx="6858000" cy="9144000"/>
  <p:embeddedFontLst>
    <p:embeddedFont>
      <p:font typeface="Playfair Display"/>
      <p:regular r:id="rId23"/>
      <p:bold r:id="rId24"/>
      <p:italic r:id="rId25"/>
      <p:boldItalic r:id="rId26"/>
    </p:embeddedFont>
    <p:embeddedFont>
      <p:font typeface="Poppins"/>
      <p:regular r:id="rId27"/>
      <p:bold r:id="rId28"/>
      <p:italic r:id="rId29"/>
      <p:boldItalic r:id="rId30"/>
    </p:embeddedFont>
    <p:embeddedFont>
      <p:font typeface="Roboto Condensed"/>
      <p:regular r:id="rId31"/>
      <p:bold r:id="rId32"/>
      <p:italic r:id="rId33"/>
      <p:boldItalic r:id="rId34"/>
    </p:embeddedFont>
    <p:embeddedFont>
      <p:font typeface="Poppins Light"/>
      <p:regular r:id="rId35"/>
      <p:bold r:id="rId36"/>
      <p:italic r:id="rId37"/>
      <p:boldItalic r:id="rId38"/>
    </p:embeddedFont>
    <p:embeddedFont>
      <p:font typeface="Poppins Medium"/>
      <p:regular r:id="rId39"/>
      <p:bold r:id="rId40"/>
      <p:italic r:id="rId41"/>
      <p:boldItalic r:id="rId42"/>
    </p:embeddedFont>
    <p:embeddedFont>
      <p:font typeface="Helvetica Neue"/>
      <p:regular r:id="rId43"/>
      <p:bold r:id="rId44"/>
      <p:italic r:id="rId45"/>
      <p:boldItalic r:id="rId46"/>
    </p:embeddedFont>
    <p:embeddedFont>
      <p:font typeface="Poppins SemiBold"/>
      <p:regular r:id="rId47"/>
      <p:bold r:id="rId48"/>
      <p:italic r:id="rId49"/>
      <p:boldItalic r:id="rId50"/>
    </p:embeddedFont>
    <p:embeddedFont>
      <p:font typeface="Helvetica Neue Light"/>
      <p:regular r:id="rId51"/>
      <p:bold r:id="rId52"/>
      <p:italic r:id="rId53"/>
      <p:boldItalic r:id="rId54"/>
    </p:embeddedFont>
    <p:embeddedFont>
      <p:font typeface="Poppins ExtraLight"/>
      <p:regular r:id="rId55"/>
      <p:bold r:id="rId56"/>
      <p:italic r:id="rId57"/>
      <p:boldItalic r:id="rId5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font" Target="fonts/PoppinsMedium-bold.fntdata"/><Relationship Id="rId42" Type="http://schemas.openxmlformats.org/officeDocument/2006/relationships/font" Target="fonts/PoppinsMedium-boldItalic.fntdata"/><Relationship Id="rId41" Type="http://schemas.openxmlformats.org/officeDocument/2006/relationships/font" Target="fonts/PoppinsMedium-italic.fntdata"/><Relationship Id="rId44" Type="http://schemas.openxmlformats.org/officeDocument/2006/relationships/font" Target="fonts/HelveticaNeue-bold.fntdata"/><Relationship Id="rId43" Type="http://schemas.openxmlformats.org/officeDocument/2006/relationships/font" Target="fonts/HelveticaNeue-regular.fntdata"/><Relationship Id="rId46" Type="http://schemas.openxmlformats.org/officeDocument/2006/relationships/font" Target="fonts/HelveticaNeue-boldItalic.fntdata"/><Relationship Id="rId45" Type="http://schemas.openxmlformats.org/officeDocument/2006/relationships/font" Target="fonts/HelveticaNeue-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PoppinsSemiBold-bold.fntdata"/><Relationship Id="rId47" Type="http://schemas.openxmlformats.org/officeDocument/2006/relationships/font" Target="fonts/PoppinsSemiBold-regular.fntdata"/><Relationship Id="rId49" Type="http://schemas.openxmlformats.org/officeDocument/2006/relationships/font" Target="fonts/PoppinsSemiBold-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RobotoCondensed-regular.fntdata"/><Relationship Id="rId30" Type="http://schemas.openxmlformats.org/officeDocument/2006/relationships/font" Target="fonts/Poppins-boldItalic.fntdata"/><Relationship Id="rId33" Type="http://schemas.openxmlformats.org/officeDocument/2006/relationships/font" Target="fonts/RobotoCondensed-italic.fntdata"/><Relationship Id="rId32" Type="http://schemas.openxmlformats.org/officeDocument/2006/relationships/font" Target="fonts/RobotoCondensed-bold.fntdata"/><Relationship Id="rId35" Type="http://schemas.openxmlformats.org/officeDocument/2006/relationships/font" Target="fonts/PoppinsLight-regular.fntdata"/><Relationship Id="rId34" Type="http://schemas.openxmlformats.org/officeDocument/2006/relationships/font" Target="fonts/RobotoCondensed-boldItalic.fntdata"/><Relationship Id="rId37" Type="http://schemas.openxmlformats.org/officeDocument/2006/relationships/font" Target="fonts/PoppinsLight-italic.fntdata"/><Relationship Id="rId36" Type="http://schemas.openxmlformats.org/officeDocument/2006/relationships/font" Target="fonts/PoppinsLight-bold.fntdata"/><Relationship Id="rId39" Type="http://schemas.openxmlformats.org/officeDocument/2006/relationships/font" Target="fonts/PoppinsMedium-regular.fntdata"/><Relationship Id="rId38" Type="http://schemas.openxmlformats.org/officeDocument/2006/relationships/font" Target="fonts/PoppinsLight-boldItalic.fnt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font" Target="fonts/PlayfairDisplay-bold.fntdata"/><Relationship Id="rId23" Type="http://schemas.openxmlformats.org/officeDocument/2006/relationships/font" Target="fonts/PlayfairDisplay-regular.fntdata"/><Relationship Id="rId26" Type="http://schemas.openxmlformats.org/officeDocument/2006/relationships/font" Target="fonts/PlayfairDisplay-boldItalic.fntdata"/><Relationship Id="rId25" Type="http://schemas.openxmlformats.org/officeDocument/2006/relationships/font" Target="fonts/PlayfairDisplay-italic.fntdata"/><Relationship Id="rId28" Type="http://schemas.openxmlformats.org/officeDocument/2006/relationships/font" Target="fonts/Poppins-bold.fntdata"/><Relationship Id="rId27" Type="http://schemas.openxmlformats.org/officeDocument/2006/relationships/font" Target="fonts/Poppins-regular.fntdata"/><Relationship Id="rId29" Type="http://schemas.openxmlformats.org/officeDocument/2006/relationships/font" Target="fonts/Poppins-italic.fntdata"/><Relationship Id="rId51" Type="http://schemas.openxmlformats.org/officeDocument/2006/relationships/font" Target="fonts/HelveticaNeueLight-regular.fntdata"/><Relationship Id="rId50" Type="http://schemas.openxmlformats.org/officeDocument/2006/relationships/font" Target="fonts/PoppinsSemiBold-boldItalic.fntdata"/><Relationship Id="rId53" Type="http://schemas.openxmlformats.org/officeDocument/2006/relationships/font" Target="fonts/HelveticaNeueLight-italic.fntdata"/><Relationship Id="rId52" Type="http://schemas.openxmlformats.org/officeDocument/2006/relationships/font" Target="fonts/HelveticaNeueLight-bold.fntdata"/><Relationship Id="rId11" Type="http://schemas.openxmlformats.org/officeDocument/2006/relationships/slide" Target="slides/slide7.xml"/><Relationship Id="rId55" Type="http://schemas.openxmlformats.org/officeDocument/2006/relationships/font" Target="fonts/PoppinsExtraLight-regular.fntdata"/><Relationship Id="rId10" Type="http://schemas.openxmlformats.org/officeDocument/2006/relationships/slide" Target="slides/slide6.xml"/><Relationship Id="rId54" Type="http://schemas.openxmlformats.org/officeDocument/2006/relationships/font" Target="fonts/HelveticaNeueLight-boldItalic.fntdata"/><Relationship Id="rId13" Type="http://schemas.openxmlformats.org/officeDocument/2006/relationships/slide" Target="slides/slide9.xml"/><Relationship Id="rId57" Type="http://schemas.openxmlformats.org/officeDocument/2006/relationships/font" Target="fonts/PoppinsExtraLight-italic.fntdata"/><Relationship Id="rId12" Type="http://schemas.openxmlformats.org/officeDocument/2006/relationships/slide" Target="slides/slide8.xml"/><Relationship Id="rId56" Type="http://schemas.openxmlformats.org/officeDocument/2006/relationships/font" Target="fonts/PoppinsExtraLight-bold.fntdata"/><Relationship Id="rId15" Type="http://schemas.openxmlformats.org/officeDocument/2006/relationships/slide" Target="slides/slide11.xml"/><Relationship Id="rId14" Type="http://schemas.openxmlformats.org/officeDocument/2006/relationships/slide" Target="slides/slide10.xml"/><Relationship Id="rId58" Type="http://schemas.openxmlformats.org/officeDocument/2006/relationships/font" Target="fonts/PoppinsExtraLight-boldItalic.fnt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1pPr>
            <a:lvl2pPr indent="-228600" lvl="1" marL="914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2pPr>
            <a:lvl3pPr indent="-228600" lvl="2" marL="1371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3pPr>
            <a:lvl4pPr indent="-228600" lvl="3" marL="1828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4pPr>
            <a:lvl5pPr indent="-228600" lvl="4" marL="22860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5pPr>
            <a:lvl6pPr indent="-228600" lvl="5" marL="2743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6pPr>
            <a:lvl7pPr indent="-228600" lvl="6" marL="3200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7pPr>
            <a:lvl8pPr indent="-228600" lvl="7" marL="3657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8pPr>
            <a:lvl9pPr indent="-228600" lvl="8" marL="4114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 name="Shape 55"/>
        <p:cNvGrpSpPr/>
        <p:nvPr/>
      </p:nvGrpSpPr>
      <p:grpSpPr>
        <a:xfrm>
          <a:off x="0" y="0"/>
          <a:ext cx="0" cy="0"/>
          <a:chOff x="0" y="0"/>
          <a:chExt cx="0" cy="0"/>
        </a:xfrm>
      </p:grpSpPr>
      <p:sp>
        <p:nvSpPr>
          <p:cNvPr id="56" name="Google Shape;56;p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 name="Google Shape;57;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1" name="Shape 251"/>
        <p:cNvGrpSpPr/>
        <p:nvPr/>
      </p:nvGrpSpPr>
      <p:grpSpPr>
        <a:xfrm>
          <a:off x="0" y="0"/>
          <a:ext cx="0" cy="0"/>
          <a:chOff x="0" y="0"/>
          <a:chExt cx="0" cy="0"/>
        </a:xfrm>
      </p:grpSpPr>
      <p:sp>
        <p:nvSpPr>
          <p:cNvPr id="252" name="Google Shape;252;p1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3" name="Google Shape;253;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9" name="Shape 269"/>
        <p:cNvGrpSpPr/>
        <p:nvPr/>
      </p:nvGrpSpPr>
      <p:grpSpPr>
        <a:xfrm>
          <a:off x="0" y="0"/>
          <a:ext cx="0" cy="0"/>
          <a:chOff x="0" y="0"/>
          <a:chExt cx="0" cy="0"/>
        </a:xfrm>
      </p:grpSpPr>
      <p:sp>
        <p:nvSpPr>
          <p:cNvPr id="270" name="Google Shape;270;p1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1" name="Google Shape;271;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7" name="Shape 297"/>
        <p:cNvGrpSpPr/>
        <p:nvPr/>
      </p:nvGrpSpPr>
      <p:grpSpPr>
        <a:xfrm>
          <a:off x="0" y="0"/>
          <a:ext cx="0" cy="0"/>
          <a:chOff x="0" y="0"/>
          <a:chExt cx="0" cy="0"/>
        </a:xfrm>
      </p:grpSpPr>
      <p:sp>
        <p:nvSpPr>
          <p:cNvPr id="298" name="Google Shape;298;p1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9" name="Google Shape;299;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2" name="Shape 332"/>
        <p:cNvGrpSpPr/>
        <p:nvPr/>
      </p:nvGrpSpPr>
      <p:grpSpPr>
        <a:xfrm>
          <a:off x="0" y="0"/>
          <a:ext cx="0" cy="0"/>
          <a:chOff x="0" y="0"/>
          <a:chExt cx="0" cy="0"/>
        </a:xfrm>
      </p:grpSpPr>
      <p:sp>
        <p:nvSpPr>
          <p:cNvPr id="333" name="Google Shape;333;p1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4" name="Google Shape;334;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0" name="Shape 360"/>
        <p:cNvGrpSpPr/>
        <p:nvPr/>
      </p:nvGrpSpPr>
      <p:grpSpPr>
        <a:xfrm>
          <a:off x="0" y="0"/>
          <a:ext cx="0" cy="0"/>
          <a:chOff x="0" y="0"/>
          <a:chExt cx="0" cy="0"/>
        </a:xfrm>
      </p:grpSpPr>
      <p:sp>
        <p:nvSpPr>
          <p:cNvPr id="361" name="Google Shape;361;p1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2" name="Google Shape;362;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0" name="Shape 380"/>
        <p:cNvGrpSpPr/>
        <p:nvPr/>
      </p:nvGrpSpPr>
      <p:grpSpPr>
        <a:xfrm>
          <a:off x="0" y="0"/>
          <a:ext cx="0" cy="0"/>
          <a:chOff x="0" y="0"/>
          <a:chExt cx="0" cy="0"/>
        </a:xfrm>
      </p:grpSpPr>
      <p:sp>
        <p:nvSpPr>
          <p:cNvPr id="381" name="Google Shape;381;p1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2" name="Google Shape;382;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4" name="Shape 424"/>
        <p:cNvGrpSpPr/>
        <p:nvPr/>
      </p:nvGrpSpPr>
      <p:grpSpPr>
        <a:xfrm>
          <a:off x="0" y="0"/>
          <a:ext cx="0" cy="0"/>
          <a:chOff x="0" y="0"/>
          <a:chExt cx="0" cy="0"/>
        </a:xfrm>
      </p:grpSpPr>
      <p:sp>
        <p:nvSpPr>
          <p:cNvPr id="425" name="Google Shape;425;p1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6" name="Google Shape;426;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0" name="Shape 440"/>
        <p:cNvGrpSpPr/>
        <p:nvPr/>
      </p:nvGrpSpPr>
      <p:grpSpPr>
        <a:xfrm>
          <a:off x="0" y="0"/>
          <a:ext cx="0" cy="0"/>
          <a:chOff x="0" y="0"/>
          <a:chExt cx="0" cy="0"/>
        </a:xfrm>
      </p:grpSpPr>
      <p:sp>
        <p:nvSpPr>
          <p:cNvPr id="441" name="Google Shape;441;p1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2" name="Google Shape;442;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5" name="Shape 465"/>
        <p:cNvGrpSpPr/>
        <p:nvPr/>
      </p:nvGrpSpPr>
      <p:grpSpPr>
        <a:xfrm>
          <a:off x="0" y="0"/>
          <a:ext cx="0" cy="0"/>
          <a:chOff x="0" y="0"/>
          <a:chExt cx="0" cy="0"/>
        </a:xfrm>
      </p:grpSpPr>
      <p:sp>
        <p:nvSpPr>
          <p:cNvPr id="466" name="Google Shape;466;p1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7" name="Google Shape;467;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 name="Shape 74"/>
        <p:cNvGrpSpPr/>
        <p:nvPr/>
      </p:nvGrpSpPr>
      <p:grpSpPr>
        <a:xfrm>
          <a:off x="0" y="0"/>
          <a:ext cx="0" cy="0"/>
          <a:chOff x="0" y="0"/>
          <a:chExt cx="0" cy="0"/>
        </a:xfrm>
      </p:grpSpPr>
      <p:sp>
        <p:nvSpPr>
          <p:cNvPr id="75" name="Google Shape;75;p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 name="Google Shape;76;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 name="Shape 92"/>
        <p:cNvGrpSpPr/>
        <p:nvPr/>
      </p:nvGrpSpPr>
      <p:grpSpPr>
        <a:xfrm>
          <a:off x="0" y="0"/>
          <a:ext cx="0" cy="0"/>
          <a:chOff x="0" y="0"/>
          <a:chExt cx="0" cy="0"/>
        </a:xfrm>
      </p:grpSpPr>
      <p:sp>
        <p:nvSpPr>
          <p:cNvPr id="93" name="Google Shape;93;p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 name="Google Shape;94;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 name="Shape 111"/>
        <p:cNvGrpSpPr/>
        <p:nvPr/>
      </p:nvGrpSpPr>
      <p:grpSpPr>
        <a:xfrm>
          <a:off x="0" y="0"/>
          <a:ext cx="0" cy="0"/>
          <a:chOff x="0" y="0"/>
          <a:chExt cx="0" cy="0"/>
        </a:xfrm>
      </p:grpSpPr>
      <p:sp>
        <p:nvSpPr>
          <p:cNvPr id="112" name="Google Shape;112;p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3" name="Google Shape;113;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 name="Shape 132"/>
        <p:cNvGrpSpPr/>
        <p:nvPr/>
      </p:nvGrpSpPr>
      <p:grpSpPr>
        <a:xfrm>
          <a:off x="0" y="0"/>
          <a:ext cx="0" cy="0"/>
          <a:chOff x="0" y="0"/>
          <a:chExt cx="0" cy="0"/>
        </a:xfrm>
      </p:grpSpPr>
      <p:sp>
        <p:nvSpPr>
          <p:cNvPr id="133" name="Google Shape;133;p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4" name="Google Shape;134;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6" name="Shape 166"/>
        <p:cNvGrpSpPr/>
        <p:nvPr/>
      </p:nvGrpSpPr>
      <p:grpSpPr>
        <a:xfrm>
          <a:off x="0" y="0"/>
          <a:ext cx="0" cy="0"/>
          <a:chOff x="0" y="0"/>
          <a:chExt cx="0" cy="0"/>
        </a:xfrm>
      </p:grpSpPr>
      <p:sp>
        <p:nvSpPr>
          <p:cNvPr id="167" name="Google Shape;167;p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8" name="Google Shape;168;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0" name="Shape 190"/>
        <p:cNvGrpSpPr/>
        <p:nvPr/>
      </p:nvGrpSpPr>
      <p:grpSpPr>
        <a:xfrm>
          <a:off x="0" y="0"/>
          <a:ext cx="0" cy="0"/>
          <a:chOff x="0" y="0"/>
          <a:chExt cx="0" cy="0"/>
        </a:xfrm>
      </p:grpSpPr>
      <p:sp>
        <p:nvSpPr>
          <p:cNvPr id="191" name="Google Shape;191;p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2" name="Google Shape;192;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2" name="Shape 212"/>
        <p:cNvGrpSpPr/>
        <p:nvPr/>
      </p:nvGrpSpPr>
      <p:grpSpPr>
        <a:xfrm>
          <a:off x="0" y="0"/>
          <a:ext cx="0" cy="0"/>
          <a:chOff x="0" y="0"/>
          <a:chExt cx="0" cy="0"/>
        </a:xfrm>
      </p:grpSpPr>
      <p:sp>
        <p:nvSpPr>
          <p:cNvPr id="213" name="Google Shape;213;p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4" name="Google Shape;214;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0" name="Shape 230"/>
        <p:cNvGrpSpPr/>
        <p:nvPr/>
      </p:nvGrpSpPr>
      <p:grpSpPr>
        <a:xfrm>
          <a:off x="0" y="0"/>
          <a:ext cx="0" cy="0"/>
          <a:chOff x="0" y="0"/>
          <a:chExt cx="0" cy="0"/>
        </a:xfrm>
      </p:grpSpPr>
      <p:sp>
        <p:nvSpPr>
          <p:cNvPr id="231" name="Google Shape;231;p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2" name="Google Shape;232;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Subtitle" type="title">
  <p:cSld name="TITLE">
    <p:spTree>
      <p:nvGrpSpPr>
        <p:cNvPr id="9" name="Shape 9"/>
        <p:cNvGrpSpPr/>
        <p:nvPr/>
      </p:nvGrpSpPr>
      <p:grpSpPr>
        <a:xfrm>
          <a:off x="0" y="0"/>
          <a:ext cx="0" cy="0"/>
          <a:chOff x="0" y="0"/>
          <a:chExt cx="0" cy="0"/>
        </a:xfrm>
      </p:grpSpPr>
      <p:sp>
        <p:nvSpPr>
          <p:cNvPr id="10" name="Google Shape;10;p2"/>
          <p:cNvSpPr txBox="1"/>
          <p:nvPr>
            <p:ph type="title"/>
          </p:nvPr>
        </p:nvSpPr>
        <p:spPr>
          <a:xfrm>
            <a:off x="1778000" y="2298700"/>
            <a:ext cx="20828000" cy="46482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1" name="Google Shape;11;p2"/>
          <p:cNvSpPr txBox="1"/>
          <p:nvPr>
            <p:ph idx="1" type="body"/>
          </p:nvPr>
        </p:nvSpPr>
        <p:spPr>
          <a:xfrm>
            <a:off x="1778000" y="7073900"/>
            <a:ext cx="20828000" cy="1587500"/>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5400"/>
              <a:buFont typeface="Helvetica Neue"/>
              <a:buNone/>
              <a:defRPr sz="5400"/>
            </a:lvl1pPr>
            <a:lvl2pPr indent="-228600" lvl="1" marL="914400" algn="ctr">
              <a:lnSpc>
                <a:spcPct val="100000"/>
              </a:lnSpc>
              <a:spcBef>
                <a:spcPts val="0"/>
              </a:spcBef>
              <a:spcAft>
                <a:spcPts val="0"/>
              </a:spcAft>
              <a:buClr>
                <a:srgbClr val="000000"/>
              </a:buClr>
              <a:buSzPts val="5400"/>
              <a:buFont typeface="Helvetica Neue"/>
              <a:buNone/>
              <a:defRPr sz="5400"/>
            </a:lvl2pPr>
            <a:lvl3pPr indent="-228600" lvl="2" marL="1371600" algn="ctr">
              <a:lnSpc>
                <a:spcPct val="100000"/>
              </a:lnSpc>
              <a:spcBef>
                <a:spcPts val="0"/>
              </a:spcBef>
              <a:spcAft>
                <a:spcPts val="0"/>
              </a:spcAft>
              <a:buClr>
                <a:srgbClr val="000000"/>
              </a:buClr>
              <a:buSzPts val="5400"/>
              <a:buFont typeface="Helvetica Neue"/>
              <a:buNone/>
              <a:defRPr sz="5400"/>
            </a:lvl3pPr>
            <a:lvl4pPr indent="-228600" lvl="3" marL="1828800" algn="ctr">
              <a:lnSpc>
                <a:spcPct val="100000"/>
              </a:lnSpc>
              <a:spcBef>
                <a:spcPts val="0"/>
              </a:spcBef>
              <a:spcAft>
                <a:spcPts val="0"/>
              </a:spcAft>
              <a:buClr>
                <a:srgbClr val="000000"/>
              </a:buClr>
              <a:buSzPts val="5400"/>
              <a:buFont typeface="Helvetica Neue"/>
              <a:buNone/>
              <a:defRPr sz="5400"/>
            </a:lvl4pPr>
            <a:lvl5pPr indent="-228600" lvl="4" marL="2286000" algn="ctr">
              <a:lnSpc>
                <a:spcPct val="100000"/>
              </a:lnSpc>
              <a:spcBef>
                <a:spcPts val="0"/>
              </a:spcBef>
              <a:spcAft>
                <a:spcPts val="0"/>
              </a:spcAft>
              <a:buClr>
                <a:srgbClr val="000000"/>
              </a:buClr>
              <a:buSzPts val="5400"/>
              <a:buFont typeface="Helvetica Neue"/>
              <a:buNone/>
              <a:defRPr sz="54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12" name="Google Shape;12;p2"/>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Quote">
    <p:spTree>
      <p:nvGrpSpPr>
        <p:cNvPr id="46" name="Shape 46"/>
        <p:cNvGrpSpPr/>
        <p:nvPr/>
      </p:nvGrpSpPr>
      <p:grpSpPr>
        <a:xfrm>
          <a:off x="0" y="0"/>
          <a:ext cx="0" cy="0"/>
          <a:chOff x="0" y="0"/>
          <a:chExt cx="0" cy="0"/>
        </a:xfrm>
      </p:grpSpPr>
      <p:sp>
        <p:nvSpPr>
          <p:cNvPr id="47" name="Google Shape;47;p11"/>
          <p:cNvSpPr txBox="1"/>
          <p:nvPr>
            <p:ph idx="1" type="body"/>
          </p:nvPr>
        </p:nvSpPr>
        <p:spPr>
          <a:xfrm>
            <a:off x="2387600" y="8953500"/>
            <a:ext cx="19621500" cy="585521"/>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3200"/>
              <a:buFont typeface="Helvetica Neue"/>
              <a:buNone/>
              <a:defRPr i="1" sz="3200"/>
            </a:lvl1pPr>
            <a:lvl2pPr indent="-371475" lvl="1" marL="914400" algn="l">
              <a:lnSpc>
                <a:spcPct val="100000"/>
              </a:lnSpc>
              <a:spcBef>
                <a:spcPts val="5900"/>
              </a:spcBef>
              <a:spcAft>
                <a:spcPts val="0"/>
              </a:spcAft>
              <a:buClr>
                <a:srgbClr val="000000"/>
              </a:buClr>
              <a:buSzPts val="2250"/>
              <a:buChar char="•"/>
              <a:defRPr/>
            </a:lvl2pPr>
            <a:lvl3pPr indent="-371475" lvl="2" marL="1371600" algn="l">
              <a:lnSpc>
                <a:spcPct val="100000"/>
              </a:lnSpc>
              <a:spcBef>
                <a:spcPts val="5900"/>
              </a:spcBef>
              <a:spcAft>
                <a:spcPts val="0"/>
              </a:spcAft>
              <a:buClr>
                <a:srgbClr val="000000"/>
              </a:buClr>
              <a:buSzPts val="2250"/>
              <a:buChar char="•"/>
              <a:defRPr/>
            </a:lvl3pPr>
            <a:lvl4pPr indent="-371475" lvl="3" marL="1828800" algn="l">
              <a:lnSpc>
                <a:spcPct val="100000"/>
              </a:lnSpc>
              <a:spcBef>
                <a:spcPts val="5900"/>
              </a:spcBef>
              <a:spcAft>
                <a:spcPts val="0"/>
              </a:spcAft>
              <a:buClr>
                <a:srgbClr val="000000"/>
              </a:buClr>
              <a:buSzPts val="2250"/>
              <a:buChar char="•"/>
              <a:defRPr/>
            </a:lvl4pPr>
            <a:lvl5pPr indent="-371475" lvl="4" marL="2286000" algn="l">
              <a:lnSpc>
                <a:spcPct val="100000"/>
              </a:lnSpc>
              <a:spcBef>
                <a:spcPts val="5900"/>
              </a:spcBef>
              <a:spcAft>
                <a:spcPts val="0"/>
              </a:spcAft>
              <a:buClr>
                <a:srgbClr val="000000"/>
              </a:buClr>
              <a:buSzPts val="2250"/>
              <a:buChar char="•"/>
              <a:defRPr/>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48" name="Google Shape;48;p11"/>
          <p:cNvSpPr txBox="1"/>
          <p:nvPr>
            <p:ph idx="2" type="body"/>
          </p:nvPr>
        </p:nvSpPr>
        <p:spPr>
          <a:xfrm>
            <a:off x="2387600" y="6076950"/>
            <a:ext cx="19621500" cy="825500"/>
          </a:xfrm>
          <a:prstGeom prst="rect">
            <a:avLst/>
          </a:prstGeom>
          <a:noFill/>
          <a:ln>
            <a:noFill/>
          </a:ln>
        </p:spPr>
        <p:txBody>
          <a:bodyPr anchorCtr="0" anchor="ctr"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4800"/>
              <a:buFont typeface="Helvetica Neue"/>
              <a:buNone/>
              <a:defRPr sz="4800">
                <a:latin typeface="Helvetica Neue"/>
                <a:ea typeface="Helvetica Neue"/>
                <a:cs typeface="Helvetica Neue"/>
                <a:sym typeface="Helvetica Neue"/>
              </a:defRPr>
            </a:lvl1pPr>
            <a:lvl2pPr indent="-371475" lvl="1" marL="914400" algn="l">
              <a:lnSpc>
                <a:spcPct val="100000"/>
              </a:lnSpc>
              <a:spcBef>
                <a:spcPts val="5900"/>
              </a:spcBef>
              <a:spcAft>
                <a:spcPts val="0"/>
              </a:spcAft>
              <a:buClr>
                <a:srgbClr val="000000"/>
              </a:buClr>
              <a:buSzPts val="2250"/>
              <a:buChar char="•"/>
              <a:defRPr/>
            </a:lvl2pPr>
            <a:lvl3pPr indent="-371475" lvl="2" marL="1371600" algn="l">
              <a:lnSpc>
                <a:spcPct val="100000"/>
              </a:lnSpc>
              <a:spcBef>
                <a:spcPts val="5900"/>
              </a:spcBef>
              <a:spcAft>
                <a:spcPts val="0"/>
              </a:spcAft>
              <a:buClr>
                <a:srgbClr val="000000"/>
              </a:buClr>
              <a:buSzPts val="2250"/>
              <a:buChar char="•"/>
              <a:defRPr/>
            </a:lvl3pPr>
            <a:lvl4pPr indent="-371475" lvl="3" marL="1828800" algn="l">
              <a:lnSpc>
                <a:spcPct val="100000"/>
              </a:lnSpc>
              <a:spcBef>
                <a:spcPts val="5900"/>
              </a:spcBef>
              <a:spcAft>
                <a:spcPts val="0"/>
              </a:spcAft>
              <a:buClr>
                <a:srgbClr val="000000"/>
              </a:buClr>
              <a:buSzPts val="2250"/>
              <a:buChar char="•"/>
              <a:defRPr/>
            </a:lvl4pPr>
            <a:lvl5pPr indent="-371475" lvl="4" marL="2286000" algn="l">
              <a:lnSpc>
                <a:spcPct val="100000"/>
              </a:lnSpc>
              <a:spcBef>
                <a:spcPts val="5900"/>
              </a:spcBef>
              <a:spcAft>
                <a:spcPts val="0"/>
              </a:spcAft>
              <a:buClr>
                <a:srgbClr val="000000"/>
              </a:buClr>
              <a:buSzPts val="2250"/>
              <a:buChar char="•"/>
              <a:defRPr/>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49" name="Google Shape;49;p11"/>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p:cSld name="Photo">
    <p:spTree>
      <p:nvGrpSpPr>
        <p:cNvPr id="50" name="Shape 50"/>
        <p:cNvGrpSpPr/>
        <p:nvPr/>
      </p:nvGrpSpPr>
      <p:grpSpPr>
        <a:xfrm>
          <a:off x="0" y="0"/>
          <a:ext cx="0" cy="0"/>
          <a:chOff x="0" y="0"/>
          <a:chExt cx="0" cy="0"/>
        </a:xfrm>
      </p:grpSpPr>
      <p:sp>
        <p:nvSpPr>
          <p:cNvPr id="51" name="Google Shape;51;p12"/>
          <p:cNvSpPr/>
          <p:nvPr>
            <p:ph idx="2" type="pic"/>
          </p:nvPr>
        </p:nvSpPr>
        <p:spPr>
          <a:xfrm>
            <a:off x="0" y="0"/>
            <a:ext cx="24384001" cy="13716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52" name="Google Shape;52;p12"/>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p:cSld name="Blank">
    <p:spTree>
      <p:nvGrpSpPr>
        <p:cNvPr id="53" name="Shape 53"/>
        <p:cNvGrpSpPr/>
        <p:nvPr/>
      </p:nvGrpSpPr>
      <p:grpSpPr>
        <a:xfrm>
          <a:off x="0" y="0"/>
          <a:ext cx="0" cy="0"/>
          <a:chOff x="0" y="0"/>
          <a:chExt cx="0" cy="0"/>
        </a:xfrm>
      </p:grpSpPr>
      <p:sp>
        <p:nvSpPr>
          <p:cNvPr id="54" name="Google Shape;54;p13"/>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type="tx">
  <p:cSld name="TITLE_AND_BODY">
    <p:spTree>
      <p:nvGrpSpPr>
        <p:cNvPr id="13" name="Shape 13"/>
        <p:cNvGrpSpPr/>
        <p:nvPr/>
      </p:nvGrpSpPr>
      <p:grpSpPr>
        <a:xfrm>
          <a:off x="0" y="0"/>
          <a:ext cx="0" cy="0"/>
          <a:chOff x="0" y="0"/>
          <a:chExt cx="0" cy="0"/>
        </a:xfrm>
      </p:grpSpPr>
      <p:sp>
        <p:nvSpPr>
          <p:cNvPr id="14" name="Google Shape;14;p3"/>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5" name="Google Shape;15;p3"/>
          <p:cNvSpPr txBox="1"/>
          <p:nvPr>
            <p:ph idx="1" type="body"/>
          </p:nvPr>
        </p:nvSpPr>
        <p:spPr>
          <a:xfrm>
            <a:off x="1689100" y="3149600"/>
            <a:ext cx="21005799" cy="9296400"/>
          </a:xfrm>
          <a:prstGeom prst="rect">
            <a:avLst/>
          </a:prstGeom>
          <a:noFill/>
          <a:ln>
            <a:noFill/>
          </a:ln>
        </p:spPr>
        <p:txBody>
          <a:bodyPr anchorCtr="0" anchor="ctr" bIns="50800" lIns="50800" spcFirstLastPara="1" rIns="50800" wrap="square" tIns="50800">
            <a:noAutofit/>
          </a:bodyPr>
          <a:lstStyle>
            <a:lvl1pPr indent="-609600" lvl="0" marL="457200" algn="l">
              <a:lnSpc>
                <a:spcPct val="100000"/>
              </a:lnSpc>
              <a:spcBef>
                <a:spcPts val="5900"/>
              </a:spcBef>
              <a:spcAft>
                <a:spcPts val="0"/>
              </a:spcAft>
              <a:buClr>
                <a:srgbClr val="000000"/>
              </a:buClr>
              <a:buSzPts val="6000"/>
              <a:buFont typeface="Helvetica Neue"/>
              <a:buChar char="•"/>
              <a:defRPr sz="4800"/>
            </a:lvl1pPr>
            <a:lvl2pPr indent="-609600" lvl="1" marL="914400" algn="l">
              <a:lnSpc>
                <a:spcPct val="100000"/>
              </a:lnSpc>
              <a:spcBef>
                <a:spcPts val="5900"/>
              </a:spcBef>
              <a:spcAft>
                <a:spcPts val="0"/>
              </a:spcAft>
              <a:buClr>
                <a:srgbClr val="000000"/>
              </a:buClr>
              <a:buSzPts val="6000"/>
              <a:buFont typeface="Helvetica Neue"/>
              <a:buChar char="•"/>
              <a:defRPr sz="4800"/>
            </a:lvl2pPr>
            <a:lvl3pPr indent="-609600" lvl="2" marL="1371600" algn="l">
              <a:lnSpc>
                <a:spcPct val="100000"/>
              </a:lnSpc>
              <a:spcBef>
                <a:spcPts val="5900"/>
              </a:spcBef>
              <a:spcAft>
                <a:spcPts val="0"/>
              </a:spcAft>
              <a:buClr>
                <a:srgbClr val="000000"/>
              </a:buClr>
              <a:buSzPts val="6000"/>
              <a:buFont typeface="Helvetica Neue"/>
              <a:buChar char="•"/>
              <a:defRPr sz="4800"/>
            </a:lvl3pPr>
            <a:lvl4pPr indent="-609600" lvl="3" marL="1828800" algn="l">
              <a:lnSpc>
                <a:spcPct val="100000"/>
              </a:lnSpc>
              <a:spcBef>
                <a:spcPts val="5900"/>
              </a:spcBef>
              <a:spcAft>
                <a:spcPts val="0"/>
              </a:spcAft>
              <a:buClr>
                <a:srgbClr val="000000"/>
              </a:buClr>
              <a:buSzPts val="6000"/>
              <a:buFont typeface="Helvetica Neue"/>
              <a:buChar char="•"/>
              <a:defRPr sz="4800"/>
            </a:lvl4pPr>
            <a:lvl5pPr indent="-609600" lvl="4" marL="2286000" algn="l">
              <a:lnSpc>
                <a:spcPct val="100000"/>
              </a:lnSpc>
              <a:spcBef>
                <a:spcPts val="5900"/>
              </a:spcBef>
              <a:spcAft>
                <a:spcPts val="0"/>
              </a:spcAft>
              <a:buClr>
                <a:srgbClr val="000000"/>
              </a:buClr>
              <a:buSzPts val="6000"/>
              <a:buFont typeface="Helvetica Neue"/>
              <a:buChar char="•"/>
              <a:defRPr sz="48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16" name="Google Shape;16;p3"/>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Horizontal">
  <p:cSld name="Photo - Horizontal">
    <p:spTree>
      <p:nvGrpSpPr>
        <p:cNvPr id="17" name="Shape 17"/>
        <p:cNvGrpSpPr/>
        <p:nvPr/>
      </p:nvGrpSpPr>
      <p:grpSpPr>
        <a:xfrm>
          <a:off x="0" y="0"/>
          <a:ext cx="0" cy="0"/>
          <a:chOff x="0" y="0"/>
          <a:chExt cx="0" cy="0"/>
        </a:xfrm>
      </p:grpSpPr>
      <p:sp>
        <p:nvSpPr>
          <p:cNvPr id="18" name="Google Shape;18;p4"/>
          <p:cNvSpPr/>
          <p:nvPr>
            <p:ph idx="2" type="pic"/>
          </p:nvPr>
        </p:nvSpPr>
        <p:spPr>
          <a:xfrm>
            <a:off x="3125968" y="673100"/>
            <a:ext cx="18135601" cy="87376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19" name="Google Shape;19;p4"/>
          <p:cNvSpPr txBox="1"/>
          <p:nvPr>
            <p:ph type="title"/>
          </p:nvPr>
        </p:nvSpPr>
        <p:spPr>
          <a:xfrm>
            <a:off x="635000" y="9512300"/>
            <a:ext cx="23114000" cy="20066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0" name="Google Shape;20;p4"/>
          <p:cNvSpPr txBox="1"/>
          <p:nvPr>
            <p:ph idx="1" type="body"/>
          </p:nvPr>
        </p:nvSpPr>
        <p:spPr>
          <a:xfrm>
            <a:off x="635000" y="11442700"/>
            <a:ext cx="23114000" cy="1587500"/>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5400"/>
              <a:buFont typeface="Helvetica Neue"/>
              <a:buNone/>
              <a:defRPr sz="5400"/>
            </a:lvl1pPr>
            <a:lvl2pPr indent="-228600" lvl="1" marL="914400" algn="ctr">
              <a:lnSpc>
                <a:spcPct val="100000"/>
              </a:lnSpc>
              <a:spcBef>
                <a:spcPts val="0"/>
              </a:spcBef>
              <a:spcAft>
                <a:spcPts val="0"/>
              </a:spcAft>
              <a:buClr>
                <a:srgbClr val="000000"/>
              </a:buClr>
              <a:buSzPts val="5400"/>
              <a:buFont typeface="Helvetica Neue"/>
              <a:buNone/>
              <a:defRPr sz="5400"/>
            </a:lvl2pPr>
            <a:lvl3pPr indent="-228600" lvl="2" marL="1371600" algn="ctr">
              <a:lnSpc>
                <a:spcPct val="100000"/>
              </a:lnSpc>
              <a:spcBef>
                <a:spcPts val="0"/>
              </a:spcBef>
              <a:spcAft>
                <a:spcPts val="0"/>
              </a:spcAft>
              <a:buClr>
                <a:srgbClr val="000000"/>
              </a:buClr>
              <a:buSzPts val="5400"/>
              <a:buFont typeface="Helvetica Neue"/>
              <a:buNone/>
              <a:defRPr sz="5400"/>
            </a:lvl3pPr>
            <a:lvl4pPr indent="-228600" lvl="3" marL="1828800" algn="ctr">
              <a:lnSpc>
                <a:spcPct val="100000"/>
              </a:lnSpc>
              <a:spcBef>
                <a:spcPts val="0"/>
              </a:spcBef>
              <a:spcAft>
                <a:spcPts val="0"/>
              </a:spcAft>
              <a:buClr>
                <a:srgbClr val="000000"/>
              </a:buClr>
              <a:buSzPts val="5400"/>
              <a:buFont typeface="Helvetica Neue"/>
              <a:buNone/>
              <a:defRPr sz="5400"/>
            </a:lvl4pPr>
            <a:lvl5pPr indent="-228600" lvl="4" marL="2286000" algn="ctr">
              <a:lnSpc>
                <a:spcPct val="100000"/>
              </a:lnSpc>
              <a:spcBef>
                <a:spcPts val="0"/>
              </a:spcBef>
              <a:spcAft>
                <a:spcPts val="0"/>
              </a:spcAft>
              <a:buClr>
                <a:srgbClr val="000000"/>
              </a:buClr>
              <a:buSzPts val="5400"/>
              <a:buFont typeface="Helvetica Neue"/>
              <a:buNone/>
              <a:defRPr sz="54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21" name="Google Shape;21;p4"/>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Center">
  <p:cSld name="Title - Center">
    <p:spTree>
      <p:nvGrpSpPr>
        <p:cNvPr id="22" name="Shape 22"/>
        <p:cNvGrpSpPr/>
        <p:nvPr/>
      </p:nvGrpSpPr>
      <p:grpSpPr>
        <a:xfrm>
          <a:off x="0" y="0"/>
          <a:ext cx="0" cy="0"/>
          <a:chOff x="0" y="0"/>
          <a:chExt cx="0" cy="0"/>
        </a:xfrm>
      </p:grpSpPr>
      <p:sp>
        <p:nvSpPr>
          <p:cNvPr id="23" name="Google Shape;23;p5"/>
          <p:cNvSpPr txBox="1"/>
          <p:nvPr>
            <p:ph type="title"/>
          </p:nvPr>
        </p:nvSpPr>
        <p:spPr>
          <a:xfrm>
            <a:off x="1778000" y="4533900"/>
            <a:ext cx="20828000" cy="46482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4" name="Google Shape;24;p5"/>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Vertical">
  <p:cSld name="Photo - Vertical">
    <p:spTree>
      <p:nvGrpSpPr>
        <p:cNvPr id="25" name="Shape 25"/>
        <p:cNvGrpSpPr/>
        <p:nvPr/>
      </p:nvGrpSpPr>
      <p:grpSpPr>
        <a:xfrm>
          <a:off x="0" y="0"/>
          <a:ext cx="0" cy="0"/>
          <a:chOff x="0" y="0"/>
          <a:chExt cx="0" cy="0"/>
        </a:xfrm>
      </p:grpSpPr>
      <p:sp>
        <p:nvSpPr>
          <p:cNvPr id="26" name="Google Shape;26;p6"/>
          <p:cNvSpPr/>
          <p:nvPr>
            <p:ph idx="2" type="pic"/>
          </p:nvPr>
        </p:nvSpPr>
        <p:spPr>
          <a:xfrm>
            <a:off x="13165980" y="952500"/>
            <a:ext cx="9525001" cy="11468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27" name="Google Shape;27;p6"/>
          <p:cNvSpPr txBox="1"/>
          <p:nvPr>
            <p:ph type="title"/>
          </p:nvPr>
        </p:nvSpPr>
        <p:spPr>
          <a:xfrm>
            <a:off x="1651000" y="952500"/>
            <a:ext cx="10223500" cy="55499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8400"/>
              <a:buFont typeface="Helvetica Neue"/>
              <a:buNone/>
              <a:defRPr sz="8400"/>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8" name="Google Shape;28;p6"/>
          <p:cNvSpPr txBox="1"/>
          <p:nvPr>
            <p:ph idx="1" type="body"/>
          </p:nvPr>
        </p:nvSpPr>
        <p:spPr>
          <a:xfrm>
            <a:off x="1651000" y="6527800"/>
            <a:ext cx="10223500" cy="5727700"/>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5400"/>
              <a:buFont typeface="Helvetica Neue"/>
              <a:buNone/>
              <a:defRPr sz="5400"/>
            </a:lvl1pPr>
            <a:lvl2pPr indent="-228600" lvl="1" marL="914400" algn="ctr">
              <a:lnSpc>
                <a:spcPct val="100000"/>
              </a:lnSpc>
              <a:spcBef>
                <a:spcPts val="0"/>
              </a:spcBef>
              <a:spcAft>
                <a:spcPts val="0"/>
              </a:spcAft>
              <a:buClr>
                <a:srgbClr val="000000"/>
              </a:buClr>
              <a:buSzPts val="5400"/>
              <a:buFont typeface="Helvetica Neue"/>
              <a:buNone/>
              <a:defRPr sz="5400"/>
            </a:lvl2pPr>
            <a:lvl3pPr indent="-228600" lvl="2" marL="1371600" algn="ctr">
              <a:lnSpc>
                <a:spcPct val="100000"/>
              </a:lnSpc>
              <a:spcBef>
                <a:spcPts val="0"/>
              </a:spcBef>
              <a:spcAft>
                <a:spcPts val="0"/>
              </a:spcAft>
              <a:buClr>
                <a:srgbClr val="000000"/>
              </a:buClr>
              <a:buSzPts val="5400"/>
              <a:buFont typeface="Helvetica Neue"/>
              <a:buNone/>
              <a:defRPr sz="5400"/>
            </a:lvl3pPr>
            <a:lvl4pPr indent="-228600" lvl="3" marL="1828800" algn="ctr">
              <a:lnSpc>
                <a:spcPct val="100000"/>
              </a:lnSpc>
              <a:spcBef>
                <a:spcPts val="0"/>
              </a:spcBef>
              <a:spcAft>
                <a:spcPts val="0"/>
              </a:spcAft>
              <a:buClr>
                <a:srgbClr val="000000"/>
              </a:buClr>
              <a:buSzPts val="5400"/>
              <a:buFont typeface="Helvetica Neue"/>
              <a:buNone/>
              <a:defRPr sz="5400"/>
            </a:lvl4pPr>
            <a:lvl5pPr indent="-228600" lvl="4" marL="2286000" algn="ctr">
              <a:lnSpc>
                <a:spcPct val="100000"/>
              </a:lnSpc>
              <a:spcBef>
                <a:spcPts val="0"/>
              </a:spcBef>
              <a:spcAft>
                <a:spcPts val="0"/>
              </a:spcAft>
              <a:buClr>
                <a:srgbClr val="000000"/>
              </a:buClr>
              <a:buSzPts val="5400"/>
              <a:buFont typeface="Helvetica Neue"/>
              <a:buNone/>
              <a:defRPr sz="54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29" name="Google Shape;29;p6"/>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Top">
  <p:cSld name="Title - Top">
    <p:spTree>
      <p:nvGrpSpPr>
        <p:cNvPr id="30" name="Shape 30"/>
        <p:cNvGrpSpPr/>
        <p:nvPr/>
      </p:nvGrpSpPr>
      <p:grpSpPr>
        <a:xfrm>
          <a:off x="0" y="0"/>
          <a:ext cx="0" cy="0"/>
          <a:chOff x="0" y="0"/>
          <a:chExt cx="0" cy="0"/>
        </a:xfrm>
      </p:grpSpPr>
      <p:sp>
        <p:nvSpPr>
          <p:cNvPr id="31" name="Google Shape;31;p7"/>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2" name="Google Shape;32;p7"/>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Bullets &amp; Photo">
  <p:cSld name="Title, Bullets &amp; Photo">
    <p:spTree>
      <p:nvGrpSpPr>
        <p:cNvPr id="33" name="Shape 33"/>
        <p:cNvGrpSpPr/>
        <p:nvPr/>
      </p:nvGrpSpPr>
      <p:grpSpPr>
        <a:xfrm>
          <a:off x="0" y="0"/>
          <a:ext cx="0" cy="0"/>
          <a:chOff x="0" y="0"/>
          <a:chExt cx="0" cy="0"/>
        </a:xfrm>
      </p:grpSpPr>
      <p:sp>
        <p:nvSpPr>
          <p:cNvPr id="34" name="Google Shape;34;p8"/>
          <p:cNvSpPr/>
          <p:nvPr>
            <p:ph idx="2" type="pic"/>
          </p:nvPr>
        </p:nvSpPr>
        <p:spPr>
          <a:xfrm>
            <a:off x="13169900" y="3149600"/>
            <a:ext cx="9525000" cy="92964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35" name="Google Shape;35;p8"/>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6" name="Google Shape;36;p8"/>
          <p:cNvSpPr txBox="1"/>
          <p:nvPr>
            <p:ph idx="1" type="body"/>
          </p:nvPr>
        </p:nvSpPr>
        <p:spPr>
          <a:xfrm>
            <a:off x="1689100" y="3149600"/>
            <a:ext cx="10223500" cy="9296400"/>
          </a:xfrm>
          <a:prstGeom prst="rect">
            <a:avLst/>
          </a:prstGeom>
          <a:noFill/>
          <a:ln>
            <a:noFill/>
          </a:ln>
        </p:spPr>
        <p:txBody>
          <a:bodyPr anchorCtr="0" anchor="ctr" bIns="50800" lIns="50800" spcFirstLastPara="1" rIns="50800" wrap="square" tIns="50800">
            <a:noAutofit/>
          </a:bodyPr>
          <a:lstStyle>
            <a:lvl1pPr indent="-530225" lvl="0" marL="457200" algn="l">
              <a:lnSpc>
                <a:spcPct val="100000"/>
              </a:lnSpc>
              <a:spcBef>
                <a:spcPts val="4500"/>
              </a:spcBef>
              <a:spcAft>
                <a:spcPts val="0"/>
              </a:spcAft>
              <a:buClr>
                <a:srgbClr val="000000"/>
              </a:buClr>
              <a:buSzPts val="4750"/>
              <a:buFont typeface="Helvetica Neue"/>
              <a:buChar char="•"/>
              <a:defRPr sz="3800"/>
            </a:lvl1pPr>
            <a:lvl2pPr indent="-530225" lvl="1" marL="914400" algn="l">
              <a:lnSpc>
                <a:spcPct val="100000"/>
              </a:lnSpc>
              <a:spcBef>
                <a:spcPts val="4500"/>
              </a:spcBef>
              <a:spcAft>
                <a:spcPts val="0"/>
              </a:spcAft>
              <a:buClr>
                <a:srgbClr val="000000"/>
              </a:buClr>
              <a:buSzPts val="4750"/>
              <a:buFont typeface="Helvetica Neue"/>
              <a:buChar char="•"/>
              <a:defRPr sz="3800"/>
            </a:lvl2pPr>
            <a:lvl3pPr indent="-530225" lvl="2" marL="1371600" algn="l">
              <a:lnSpc>
                <a:spcPct val="100000"/>
              </a:lnSpc>
              <a:spcBef>
                <a:spcPts val="4500"/>
              </a:spcBef>
              <a:spcAft>
                <a:spcPts val="0"/>
              </a:spcAft>
              <a:buClr>
                <a:srgbClr val="000000"/>
              </a:buClr>
              <a:buSzPts val="4750"/>
              <a:buFont typeface="Helvetica Neue"/>
              <a:buChar char="•"/>
              <a:defRPr sz="3800"/>
            </a:lvl3pPr>
            <a:lvl4pPr indent="-530225" lvl="3" marL="1828800" algn="l">
              <a:lnSpc>
                <a:spcPct val="100000"/>
              </a:lnSpc>
              <a:spcBef>
                <a:spcPts val="4500"/>
              </a:spcBef>
              <a:spcAft>
                <a:spcPts val="0"/>
              </a:spcAft>
              <a:buClr>
                <a:srgbClr val="000000"/>
              </a:buClr>
              <a:buSzPts val="4750"/>
              <a:buFont typeface="Helvetica Neue"/>
              <a:buChar char="•"/>
              <a:defRPr sz="3800"/>
            </a:lvl4pPr>
            <a:lvl5pPr indent="-530225" lvl="4" marL="2286000" algn="l">
              <a:lnSpc>
                <a:spcPct val="100000"/>
              </a:lnSpc>
              <a:spcBef>
                <a:spcPts val="4500"/>
              </a:spcBef>
              <a:spcAft>
                <a:spcPts val="0"/>
              </a:spcAft>
              <a:buClr>
                <a:srgbClr val="000000"/>
              </a:buClr>
              <a:buSzPts val="4750"/>
              <a:buFont typeface="Helvetica Neue"/>
              <a:buChar char="•"/>
              <a:defRPr sz="38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37" name="Google Shape;37;p8"/>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ullets">
  <p:cSld name="Bullets">
    <p:spTree>
      <p:nvGrpSpPr>
        <p:cNvPr id="38" name="Shape 38"/>
        <p:cNvGrpSpPr/>
        <p:nvPr/>
      </p:nvGrpSpPr>
      <p:grpSpPr>
        <a:xfrm>
          <a:off x="0" y="0"/>
          <a:ext cx="0" cy="0"/>
          <a:chOff x="0" y="0"/>
          <a:chExt cx="0" cy="0"/>
        </a:xfrm>
      </p:grpSpPr>
      <p:sp>
        <p:nvSpPr>
          <p:cNvPr id="39" name="Google Shape;39;p9"/>
          <p:cNvSpPr txBox="1"/>
          <p:nvPr>
            <p:ph idx="1" type="body"/>
          </p:nvPr>
        </p:nvSpPr>
        <p:spPr>
          <a:xfrm>
            <a:off x="1689100" y="1778000"/>
            <a:ext cx="21005799" cy="10160000"/>
          </a:xfrm>
          <a:prstGeom prst="rect">
            <a:avLst/>
          </a:prstGeom>
          <a:noFill/>
          <a:ln>
            <a:noFill/>
          </a:ln>
        </p:spPr>
        <p:txBody>
          <a:bodyPr anchorCtr="0" anchor="ctr" bIns="50800" lIns="50800" spcFirstLastPara="1" rIns="50800" wrap="square" tIns="50800">
            <a:noAutofit/>
          </a:bodyPr>
          <a:lstStyle>
            <a:lvl1pPr indent="-609600" lvl="0" marL="457200" algn="l">
              <a:lnSpc>
                <a:spcPct val="100000"/>
              </a:lnSpc>
              <a:spcBef>
                <a:spcPts val="5900"/>
              </a:spcBef>
              <a:spcAft>
                <a:spcPts val="0"/>
              </a:spcAft>
              <a:buClr>
                <a:srgbClr val="000000"/>
              </a:buClr>
              <a:buSzPts val="6000"/>
              <a:buFont typeface="Helvetica Neue"/>
              <a:buChar char="•"/>
              <a:defRPr sz="4800"/>
            </a:lvl1pPr>
            <a:lvl2pPr indent="-609600" lvl="1" marL="914400" algn="l">
              <a:lnSpc>
                <a:spcPct val="100000"/>
              </a:lnSpc>
              <a:spcBef>
                <a:spcPts val="5900"/>
              </a:spcBef>
              <a:spcAft>
                <a:spcPts val="0"/>
              </a:spcAft>
              <a:buClr>
                <a:srgbClr val="000000"/>
              </a:buClr>
              <a:buSzPts val="6000"/>
              <a:buFont typeface="Helvetica Neue"/>
              <a:buChar char="•"/>
              <a:defRPr sz="4800"/>
            </a:lvl2pPr>
            <a:lvl3pPr indent="-609600" lvl="2" marL="1371600" algn="l">
              <a:lnSpc>
                <a:spcPct val="100000"/>
              </a:lnSpc>
              <a:spcBef>
                <a:spcPts val="5900"/>
              </a:spcBef>
              <a:spcAft>
                <a:spcPts val="0"/>
              </a:spcAft>
              <a:buClr>
                <a:srgbClr val="000000"/>
              </a:buClr>
              <a:buSzPts val="6000"/>
              <a:buFont typeface="Helvetica Neue"/>
              <a:buChar char="•"/>
              <a:defRPr sz="4800"/>
            </a:lvl3pPr>
            <a:lvl4pPr indent="-609600" lvl="3" marL="1828800" algn="l">
              <a:lnSpc>
                <a:spcPct val="100000"/>
              </a:lnSpc>
              <a:spcBef>
                <a:spcPts val="5900"/>
              </a:spcBef>
              <a:spcAft>
                <a:spcPts val="0"/>
              </a:spcAft>
              <a:buClr>
                <a:srgbClr val="000000"/>
              </a:buClr>
              <a:buSzPts val="6000"/>
              <a:buFont typeface="Helvetica Neue"/>
              <a:buChar char="•"/>
              <a:defRPr sz="4800"/>
            </a:lvl4pPr>
            <a:lvl5pPr indent="-609600" lvl="4" marL="2286000" algn="l">
              <a:lnSpc>
                <a:spcPct val="100000"/>
              </a:lnSpc>
              <a:spcBef>
                <a:spcPts val="5900"/>
              </a:spcBef>
              <a:spcAft>
                <a:spcPts val="0"/>
              </a:spcAft>
              <a:buClr>
                <a:srgbClr val="000000"/>
              </a:buClr>
              <a:buSzPts val="6000"/>
              <a:buFont typeface="Helvetica Neue"/>
              <a:buChar char="•"/>
              <a:defRPr sz="48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40" name="Google Shape;40;p9"/>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3 Up">
  <p:cSld name="Photo - 3 Up">
    <p:spTree>
      <p:nvGrpSpPr>
        <p:cNvPr id="41" name="Shape 41"/>
        <p:cNvGrpSpPr/>
        <p:nvPr/>
      </p:nvGrpSpPr>
      <p:grpSpPr>
        <a:xfrm>
          <a:off x="0" y="0"/>
          <a:ext cx="0" cy="0"/>
          <a:chOff x="0" y="0"/>
          <a:chExt cx="0" cy="0"/>
        </a:xfrm>
      </p:grpSpPr>
      <p:sp>
        <p:nvSpPr>
          <p:cNvPr id="42" name="Google Shape;42;p10"/>
          <p:cNvSpPr/>
          <p:nvPr>
            <p:ph idx="2" type="pic"/>
          </p:nvPr>
        </p:nvSpPr>
        <p:spPr>
          <a:xfrm>
            <a:off x="15760700" y="7048500"/>
            <a:ext cx="7404100" cy="5549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43" name="Google Shape;43;p10"/>
          <p:cNvSpPr/>
          <p:nvPr>
            <p:ph idx="3" type="pic"/>
          </p:nvPr>
        </p:nvSpPr>
        <p:spPr>
          <a:xfrm>
            <a:off x="15760700" y="1130300"/>
            <a:ext cx="7404100" cy="5549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44" name="Google Shape;44;p10"/>
          <p:cNvSpPr/>
          <p:nvPr>
            <p:ph idx="4" type="pic"/>
          </p:nvPr>
        </p:nvSpPr>
        <p:spPr>
          <a:xfrm>
            <a:off x="1206500" y="1130300"/>
            <a:ext cx="14173200" cy="11468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45" name="Google Shape;45;p10"/>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9pPr>
          </a:lstStyle>
          <a:p/>
        </p:txBody>
      </p:sp>
      <p:sp>
        <p:nvSpPr>
          <p:cNvPr id="7" name="Google Shape;7;p1"/>
          <p:cNvSpPr txBox="1"/>
          <p:nvPr>
            <p:ph idx="1" type="body"/>
          </p:nvPr>
        </p:nvSpPr>
        <p:spPr>
          <a:xfrm>
            <a:off x="1689100" y="3149600"/>
            <a:ext cx="21005799" cy="9296400"/>
          </a:xfrm>
          <a:prstGeom prst="rect">
            <a:avLst/>
          </a:prstGeom>
          <a:noFill/>
          <a:ln>
            <a:noFill/>
          </a:ln>
        </p:spPr>
        <p:txBody>
          <a:bodyPr anchorCtr="0" anchor="ctr" bIns="50800" lIns="50800" spcFirstLastPara="1" rIns="50800" wrap="square" tIns="50800">
            <a:noAutofit/>
          </a:bodyPr>
          <a:lstStyle>
            <a:lvl1pPr indent="-641350" lvl="0" marL="4572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indent="-641350" lvl="1" marL="9144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indent="-641350" lvl="2" marL="13716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indent="-641350" lvl="3" marL="18288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indent="-641350" lvl="4" marL="22860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indent="-641350" lvl="5" marL="27432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indent="-641350" lvl="6" marL="32004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indent="-641350" lvl="7" marL="36576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indent="-641350" lvl="8" marL="41148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8" name="Google Shape;8;p1"/>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mc:Choice Requires="p14">
      <p:transition spd="slow" p14:dur="10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jp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1.png"/><Relationship Id="rId7" Type="http://schemas.openxmlformats.org/officeDocument/2006/relationships/hyperlink" Target="http://gym.com"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9.jpg"/><Relationship Id="rId4" Type="http://schemas.openxmlformats.org/officeDocument/2006/relationships/image" Target="../media/image5.png"/><Relationship Id="rId5" Type="http://schemas.openxmlformats.org/officeDocument/2006/relationships/image" Target="../media/image9.png"/><Relationship Id="rId6"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5.png"/><Relationship Id="rId4" Type="http://schemas.openxmlformats.org/officeDocument/2006/relationships/image" Target="../media/image9.png"/><Relationship Id="rId5"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14.png"/><Relationship Id="rId5" Type="http://schemas.openxmlformats.org/officeDocument/2006/relationships/image" Target="../media/image6.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1.png"/></Relationships>
</file>

<file path=ppt/slides/_rels/slide14.xml.rels><?xml version="1.0" encoding="UTF-8" standalone="yes"?><Relationships xmlns="http://schemas.openxmlformats.org/package/2006/relationships"><Relationship Id="rId10" Type="http://schemas.openxmlformats.org/officeDocument/2006/relationships/image" Target="../media/image27.jpg"/><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31.jpg"/><Relationship Id="rId5" Type="http://schemas.openxmlformats.org/officeDocument/2006/relationships/image" Target="../media/image6.png"/><Relationship Id="rId6" Type="http://schemas.openxmlformats.org/officeDocument/2006/relationships/image" Target="../media/image25.jpg"/><Relationship Id="rId7" Type="http://schemas.openxmlformats.org/officeDocument/2006/relationships/image" Target="../media/image30.jpg"/><Relationship Id="rId8" Type="http://schemas.openxmlformats.org/officeDocument/2006/relationships/image" Target="../media/image24.jpg"/></Relationships>
</file>

<file path=ppt/slides/_rels/slide15.xml.rels><?xml version="1.0" encoding="UTF-8" standalone="yes"?><Relationships xmlns="http://schemas.openxmlformats.org/package/2006/relationships"><Relationship Id="rId11" Type="http://schemas.openxmlformats.org/officeDocument/2006/relationships/image" Target="../media/image2.png"/><Relationship Id="rId10" Type="http://schemas.openxmlformats.org/officeDocument/2006/relationships/image" Target="../media/image18.png"/><Relationship Id="rId12"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20.jpg"/><Relationship Id="rId5" Type="http://schemas.openxmlformats.org/officeDocument/2006/relationships/image" Target="../media/image6.png"/><Relationship Id="rId6" Type="http://schemas.openxmlformats.org/officeDocument/2006/relationships/image" Target="../media/image21.jpg"/><Relationship Id="rId7" Type="http://schemas.openxmlformats.org/officeDocument/2006/relationships/image" Target="../media/image32.jpg"/><Relationship Id="rId8" Type="http://schemas.openxmlformats.org/officeDocument/2006/relationships/image" Target="../media/image2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9.jpg"/><Relationship Id="rId4" Type="http://schemas.openxmlformats.org/officeDocument/2006/relationships/image" Target="../media/image5.png"/><Relationship Id="rId5" Type="http://schemas.openxmlformats.org/officeDocument/2006/relationships/image" Target="../media/image9.png"/><Relationship Id="rId6"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5.png"/><Relationship Id="rId4" Type="http://schemas.openxmlformats.org/officeDocument/2006/relationships/image" Target="../media/image9.png"/><Relationship Id="rId5" Type="http://schemas.openxmlformats.org/officeDocument/2006/relationships/image" Target="../media/image6.png"/><Relationship Id="rId6" Type="http://schemas.openxmlformats.org/officeDocument/2006/relationships/image" Target="../media/image10.jpg"/><Relationship Id="rId7" Type="http://schemas.openxmlformats.org/officeDocument/2006/relationships/image" Target="../media/image28.jpg"/><Relationship Id="rId8" Type="http://schemas.openxmlformats.org/officeDocument/2006/relationships/image" Target="../media/image3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hyperlink" Target="http://gym.co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jpg"/><Relationship Id="rId4" Type="http://schemas.openxmlformats.org/officeDocument/2006/relationships/image" Target="../media/image5.png"/><Relationship Id="rId5" Type="http://schemas.openxmlformats.org/officeDocument/2006/relationships/image" Target="../media/image9.png"/><Relationship Id="rId6"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5.jpg"/><Relationship Id="rId4" Type="http://schemas.openxmlformats.org/officeDocument/2006/relationships/image" Target="../media/image5.png"/><Relationship Id="rId5" Type="http://schemas.openxmlformats.org/officeDocument/2006/relationships/image" Target="../media/image9.png"/><Relationship Id="rId6"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9.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9.png"/><Relationship Id="rId5" Type="http://schemas.openxmlformats.org/officeDocument/2006/relationships/image" Target="../media/image6.png"/><Relationship Id="rId6" Type="http://schemas.openxmlformats.org/officeDocument/2006/relationships/image" Target="../media/image1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9.png"/><Relationship Id="rId5" Type="http://schemas.openxmlformats.org/officeDocument/2006/relationships/image" Target="../media/image6.png"/><Relationship Id="rId6" Type="http://schemas.openxmlformats.org/officeDocument/2006/relationships/image" Target="../media/image1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9.png"/><Relationship Id="rId5"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3.jpg"/><Relationship Id="rId4" Type="http://schemas.openxmlformats.org/officeDocument/2006/relationships/image" Target="../media/image5.png"/><Relationship Id="rId5" Type="http://schemas.openxmlformats.org/officeDocument/2006/relationships/image" Target="../media/image9.png"/><Relationship Id="rId6"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 name="Shape 58"/>
        <p:cNvGrpSpPr/>
        <p:nvPr/>
      </p:nvGrpSpPr>
      <p:grpSpPr>
        <a:xfrm>
          <a:off x="0" y="0"/>
          <a:ext cx="0" cy="0"/>
          <a:chOff x="0" y="0"/>
          <a:chExt cx="0" cy="0"/>
        </a:xfrm>
      </p:grpSpPr>
      <p:pic>
        <p:nvPicPr>
          <p:cNvPr descr="abs-adult-athlete-1229356.jpg" id="59" name="Google Shape;59;p14"/>
          <p:cNvPicPr preferRelativeResize="0"/>
          <p:nvPr/>
        </p:nvPicPr>
        <p:blipFill rotWithShape="1">
          <a:blip r:embed="rId3">
            <a:alphaModFix/>
          </a:blip>
          <a:srcRect b="18750" l="0" r="0" t="6250"/>
          <a:stretch/>
        </p:blipFill>
        <p:spPr>
          <a:xfrm>
            <a:off x="0" y="0"/>
            <a:ext cx="24384001" cy="13716000"/>
          </a:xfrm>
          <a:prstGeom prst="rect">
            <a:avLst/>
          </a:prstGeom>
          <a:noFill/>
          <a:ln>
            <a:noFill/>
          </a:ln>
        </p:spPr>
      </p:pic>
      <p:sp>
        <p:nvSpPr>
          <p:cNvPr id="60" name="Google Shape;60;p14"/>
          <p:cNvSpPr txBox="1"/>
          <p:nvPr>
            <p:ph idx="4294967295" type="subTitle"/>
          </p:nvPr>
        </p:nvSpPr>
        <p:spPr>
          <a:xfrm>
            <a:off x="453991" y="12026902"/>
            <a:ext cx="10711955" cy="1521853"/>
          </a:xfrm>
          <a:prstGeom prst="rect">
            <a:avLst/>
          </a:prstGeom>
          <a:noFill/>
          <a:ln>
            <a:noFill/>
          </a:ln>
        </p:spPr>
        <p:txBody>
          <a:bodyPr anchorCtr="0" anchor="t" bIns="50800" lIns="50800" spcFirstLastPara="1" rIns="50800" wrap="square" tIns="50800">
            <a:noAutofit/>
          </a:bodyPr>
          <a:lstStyle/>
          <a:p>
            <a:pPr indent="0" lvl="0" marL="0" marR="0" rtl="0" algn="l">
              <a:lnSpc>
                <a:spcPct val="120000"/>
              </a:lnSpc>
              <a:spcBef>
                <a:spcPts val="0"/>
              </a:spcBef>
              <a:spcAft>
                <a:spcPts val="0"/>
              </a:spcAft>
              <a:buClr>
                <a:srgbClr val="FFFFFF"/>
              </a:buClr>
              <a:buSzPts val="2988"/>
              <a:buFont typeface="Poppins ExtraLight"/>
              <a:buNone/>
            </a:pPr>
            <a:r>
              <a:rPr b="0" i="0" lang="en-US" sz="2988" u="none" cap="none" strike="noStrike">
                <a:solidFill>
                  <a:srgbClr val="FFFFFF"/>
                </a:solidFill>
                <a:latin typeface="Poppins ExtraLight"/>
                <a:ea typeface="Poppins ExtraLight"/>
                <a:cs typeface="Poppins ExtraLight"/>
                <a:sym typeface="Poppins ExtraLight"/>
              </a:rPr>
              <a:t>94 Summit St. Davenport, IA 52807</a:t>
            </a:r>
            <a:endParaRPr/>
          </a:p>
          <a:p>
            <a:pPr indent="0" lvl="0" marL="0" marR="0" rtl="0" algn="l">
              <a:lnSpc>
                <a:spcPct val="120000"/>
              </a:lnSpc>
              <a:spcBef>
                <a:spcPts val="0"/>
              </a:spcBef>
              <a:spcAft>
                <a:spcPts val="0"/>
              </a:spcAft>
              <a:buClr>
                <a:srgbClr val="FFFFFF"/>
              </a:buClr>
              <a:buSzPts val="2988"/>
              <a:buFont typeface="Poppins ExtraLight"/>
              <a:buNone/>
            </a:pPr>
            <a:r>
              <a:rPr b="0" i="0" lang="en-US" sz="2988" u="none" cap="none" strike="noStrike">
                <a:solidFill>
                  <a:srgbClr val="FFFFFF"/>
                </a:solidFill>
                <a:latin typeface="Poppins ExtraLight"/>
                <a:ea typeface="Poppins ExtraLight"/>
                <a:cs typeface="Poppins ExtraLight"/>
                <a:sym typeface="Poppins ExtraLight"/>
              </a:rPr>
              <a:t>Mon-Sat | +9082 09284</a:t>
            </a:r>
            <a:endParaRPr/>
          </a:p>
        </p:txBody>
      </p:sp>
      <p:sp>
        <p:nvSpPr>
          <p:cNvPr id="61" name="Google Shape;61;p14"/>
          <p:cNvSpPr txBox="1"/>
          <p:nvPr>
            <p:ph idx="4294967295" type="ctrTitle"/>
          </p:nvPr>
        </p:nvSpPr>
        <p:spPr>
          <a:xfrm>
            <a:off x="1268725" y="5928250"/>
            <a:ext cx="21163800" cy="2567700"/>
          </a:xfrm>
          <a:prstGeom prst="rect">
            <a:avLst/>
          </a:prstGeom>
          <a:noFill/>
          <a:ln>
            <a:noFill/>
          </a:ln>
        </p:spPr>
        <p:txBody>
          <a:bodyPr anchorCtr="0" anchor="t" bIns="50800" lIns="50800" spcFirstLastPara="1" rIns="50800" wrap="square" tIns="50800">
            <a:noAutofit/>
          </a:bodyPr>
          <a:lstStyle/>
          <a:p>
            <a:pPr indent="0" lvl="0" marL="0" marR="0" rtl="0" algn="ctr">
              <a:lnSpc>
                <a:spcPct val="80000"/>
              </a:lnSpc>
              <a:spcBef>
                <a:spcPts val="0"/>
              </a:spcBef>
              <a:spcAft>
                <a:spcPts val="0"/>
              </a:spcAft>
              <a:buClr>
                <a:srgbClr val="EC1801"/>
              </a:buClr>
              <a:buSzPts val="14400"/>
              <a:buFont typeface="Roboto Condensed"/>
              <a:buNone/>
            </a:pPr>
            <a:r>
              <a:rPr b="1" i="0" lang="en-US" sz="14400" u="none" cap="none" strike="noStrike">
                <a:solidFill>
                  <a:srgbClr val="EC1801"/>
                </a:solidFill>
                <a:latin typeface="Roboto Condensed"/>
                <a:ea typeface="Roboto Condensed"/>
                <a:cs typeface="Roboto Condensed"/>
                <a:sym typeface="Roboto Condensed"/>
              </a:rPr>
              <a:t>OBLIQUE</a:t>
            </a:r>
            <a:r>
              <a:rPr b="1" i="0" lang="en-US" sz="14400" u="none" cap="none" strike="noStrike">
                <a:solidFill>
                  <a:srgbClr val="FFFFFF"/>
                </a:solidFill>
                <a:latin typeface="Roboto Condensed"/>
                <a:ea typeface="Roboto Condensed"/>
                <a:cs typeface="Roboto Condensed"/>
                <a:sym typeface="Roboto Condensed"/>
              </a:rPr>
              <a:t> FITNESS AND GYM</a:t>
            </a:r>
            <a:endParaRPr/>
          </a:p>
        </p:txBody>
      </p:sp>
      <p:sp>
        <p:nvSpPr>
          <p:cNvPr id="62" name="Google Shape;62;p14"/>
          <p:cNvSpPr txBox="1"/>
          <p:nvPr/>
        </p:nvSpPr>
        <p:spPr>
          <a:xfrm>
            <a:off x="2394230" y="7740964"/>
            <a:ext cx="20232688" cy="959644"/>
          </a:xfrm>
          <a:prstGeom prst="rect">
            <a:avLst/>
          </a:prstGeom>
          <a:noFill/>
          <a:ln>
            <a:noFill/>
          </a:ln>
        </p:spPr>
        <p:txBody>
          <a:bodyPr anchorCtr="0" anchor="ctr" bIns="50800" lIns="50800" spcFirstLastPara="1" rIns="50800" wrap="square" tIns="50800">
            <a:noAutofit/>
          </a:bodyPr>
          <a:lstStyle/>
          <a:p>
            <a:pPr indent="0" lvl="0" marL="0" marR="0" rtl="0" algn="ctr">
              <a:lnSpc>
                <a:spcPct val="90000"/>
              </a:lnSpc>
              <a:spcBef>
                <a:spcPts val="0"/>
              </a:spcBef>
              <a:spcAft>
                <a:spcPts val="0"/>
              </a:spcAft>
              <a:buClr>
                <a:srgbClr val="FFFFFF"/>
              </a:buClr>
              <a:buSzPts val="3264"/>
              <a:buFont typeface="Poppins Medium"/>
              <a:buNone/>
            </a:pPr>
            <a:r>
              <a:rPr b="0" i="0" lang="en-US" sz="3264" u="none" cap="none" strike="noStrike">
                <a:solidFill>
                  <a:srgbClr val="FFFFFF"/>
                </a:solidFill>
                <a:latin typeface="Poppins Medium"/>
                <a:ea typeface="Poppins Medium"/>
                <a:cs typeface="Poppins Medium"/>
                <a:sym typeface="Poppins Medium"/>
              </a:rPr>
              <a:t>LOGO PRESENTATION TEMPLATE</a:t>
            </a:r>
            <a:endParaRPr/>
          </a:p>
        </p:txBody>
      </p:sp>
      <p:pic>
        <p:nvPicPr>
          <p:cNvPr descr="pasted-image.pdf" id="63" name="Google Shape;63;p14"/>
          <p:cNvPicPr preferRelativeResize="0"/>
          <p:nvPr/>
        </p:nvPicPr>
        <p:blipFill rotWithShape="1">
          <a:blip r:embed="rId4">
            <a:alphaModFix/>
          </a:blip>
          <a:srcRect b="0" l="0" r="0" t="0"/>
          <a:stretch/>
        </p:blipFill>
        <p:spPr>
          <a:xfrm>
            <a:off x="23097516" y="407715"/>
            <a:ext cx="702520" cy="702536"/>
          </a:xfrm>
          <a:prstGeom prst="rect">
            <a:avLst/>
          </a:prstGeom>
          <a:noFill/>
          <a:ln>
            <a:noFill/>
          </a:ln>
        </p:spPr>
      </p:pic>
      <p:pic>
        <p:nvPicPr>
          <p:cNvPr descr="pasted-image.pdf" id="64" name="Google Shape;64;p14"/>
          <p:cNvPicPr preferRelativeResize="0"/>
          <p:nvPr/>
        </p:nvPicPr>
        <p:blipFill rotWithShape="1">
          <a:blip r:embed="rId5">
            <a:alphaModFix/>
          </a:blip>
          <a:srcRect b="0" l="0" r="0" t="0"/>
          <a:stretch/>
        </p:blipFill>
        <p:spPr>
          <a:xfrm>
            <a:off x="21609413" y="407715"/>
            <a:ext cx="702536" cy="702536"/>
          </a:xfrm>
          <a:prstGeom prst="rect">
            <a:avLst/>
          </a:prstGeom>
          <a:noFill/>
          <a:ln>
            <a:noFill/>
          </a:ln>
        </p:spPr>
      </p:pic>
      <p:pic>
        <p:nvPicPr>
          <p:cNvPr descr="pasted-image.pdf" id="65" name="Google Shape;65;p14"/>
          <p:cNvPicPr preferRelativeResize="0"/>
          <p:nvPr/>
        </p:nvPicPr>
        <p:blipFill rotWithShape="1">
          <a:blip r:embed="rId6">
            <a:alphaModFix/>
          </a:blip>
          <a:srcRect b="0" l="0" r="0" t="0"/>
          <a:stretch/>
        </p:blipFill>
        <p:spPr>
          <a:xfrm>
            <a:off x="20121327" y="407715"/>
            <a:ext cx="702536" cy="702536"/>
          </a:xfrm>
          <a:prstGeom prst="rect">
            <a:avLst/>
          </a:prstGeom>
          <a:noFill/>
          <a:ln>
            <a:noFill/>
          </a:ln>
        </p:spPr>
      </p:pic>
      <p:sp>
        <p:nvSpPr>
          <p:cNvPr id="66" name="Google Shape;66;p14"/>
          <p:cNvSpPr/>
          <p:nvPr/>
        </p:nvSpPr>
        <p:spPr>
          <a:xfrm>
            <a:off x="502919" y="435936"/>
            <a:ext cx="216021" cy="216020"/>
          </a:xfrm>
          <a:prstGeom prst="ellipse">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67" name="Google Shape;67;p14"/>
          <p:cNvSpPr/>
          <p:nvPr/>
        </p:nvSpPr>
        <p:spPr>
          <a:xfrm>
            <a:off x="1002453" y="435936"/>
            <a:ext cx="216020" cy="216020"/>
          </a:xfrm>
          <a:prstGeom prst="ellipse">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68" name="Google Shape;68;p14"/>
          <p:cNvSpPr/>
          <p:nvPr/>
        </p:nvSpPr>
        <p:spPr>
          <a:xfrm>
            <a:off x="1501986" y="435936"/>
            <a:ext cx="216020" cy="216020"/>
          </a:xfrm>
          <a:prstGeom prst="ellipse">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69" name="Google Shape;69;p14"/>
          <p:cNvSpPr/>
          <p:nvPr/>
        </p:nvSpPr>
        <p:spPr>
          <a:xfrm>
            <a:off x="1002453" y="904973"/>
            <a:ext cx="216020" cy="216020"/>
          </a:xfrm>
          <a:prstGeom prst="ellipse">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70" name="Google Shape;70;p14"/>
          <p:cNvSpPr/>
          <p:nvPr/>
        </p:nvSpPr>
        <p:spPr>
          <a:xfrm>
            <a:off x="502919" y="904973"/>
            <a:ext cx="216021" cy="216020"/>
          </a:xfrm>
          <a:prstGeom prst="ellipse">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71" name="Google Shape;71;p14"/>
          <p:cNvSpPr/>
          <p:nvPr/>
        </p:nvSpPr>
        <p:spPr>
          <a:xfrm>
            <a:off x="502919" y="1374010"/>
            <a:ext cx="216021" cy="216020"/>
          </a:xfrm>
          <a:prstGeom prst="ellipse">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72" name="Google Shape;72;p14"/>
          <p:cNvSpPr txBox="1"/>
          <p:nvPr/>
        </p:nvSpPr>
        <p:spPr>
          <a:xfrm>
            <a:off x="18252142" y="1177060"/>
            <a:ext cx="5657934" cy="959645"/>
          </a:xfrm>
          <a:prstGeom prst="rect">
            <a:avLst/>
          </a:prstGeom>
          <a:noFill/>
          <a:ln>
            <a:noFill/>
          </a:ln>
        </p:spPr>
        <p:txBody>
          <a:bodyPr anchorCtr="0" anchor="t" bIns="50800" lIns="50800" spcFirstLastPara="1" rIns="50800" wrap="square" tIns="50800">
            <a:noAutofit/>
          </a:bodyPr>
          <a:lstStyle/>
          <a:p>
            <a:pPr indent="0" lvl="0" marL="0" marR="0" rtl="0" algn="r">
              <a:lnSpc>
                <a:spcPct val="221052"/>
              </a:lnSpc>
              <a:spcBef>
                <a:spcPts val="0"/>
              </a:spcBef>
              <a:spcAft>
                <a:spcPts val="0"/>
              </a:spcAft>
              <a:buClr>
                <a:srgbClr val="FFFFFF"/>
              </a:buClr>
              <a:buSzPts val="1900"/>
              <a:buFont typeface="Poppins"/>
              <a:buNone/>
            </a:pPr>
            <a:r>
              <a:rPr b="0" i="0" lang="en-US" sz="1900" u="none" cap="none" strike="noStrike">
                <a:solidFill>
                  <a:srgbClr val="FFFFFF"/>
                </a:solidFill>
                <a:latin typeface="Poppins"/>
                <a:ea typeface="Poppins"/>
                <a:cs typeface="Poppins"/>
                <a:sym typeface="Poppins"/>
              </a:rPr>
              <a:t>obliquefitness&amp;gym.com</a:t>
            </a:r>
            <a:endParaRPr/>
          </a:p>
        </p:txBody>
      </p:sp>
      <p:sp>
        <p:nvSpPr>
          <p:cNvPr id="73" name="Google Shape;73;p14"/>
          <p:cNvSpPr txBox="1"/>
          <p:nvPr/>
        </p:nvSpPr>
        <p:spPr>
          <a:xfrm>
            <a:off x="19955931" y="12659537"/>
            <a:ext cx="4268094" cy="799571"/>
          </a:xfrm>
          <a:prstGeom prst="rect">
            <a:avLst/>
          </a:prstGeom>
          <a:noFill/>
          <a:ln>
            <a:noFill/>
          </a:ln>
        </p:spPr>
        <p:txBody>
          <a:bodyPr anchorCtr="0" anchor="t" bIns="50800" lIns="50800" spcFirstLastPara="1" rIns="50800" wrap="square" tIns="50800">
            <a:noAutofit/>
          </a:bodyPr>
          <a:lstStyle/>
          <a:p>
            <a:pPr indent="0" lvl="0" marL="0" marR="0" rtl="0" algn="l">
              <a:lnSpc>
                <a:spcPct val="100000"/>
              </a:lnSpc>
              <a:spcBef>
                <a:spcPts val="0"/>
              </a:spcBef>
              <a:spcAft>
                <a:spcPts val="0"/>
              </a:spcAft>
              <a:buClr>
                <a:srgbClr val="FFFFFF"/>
              </a:buClr>
              <a:buSzPts val="2500"/>
              <a:buFont typeface="Poppins ExtraLight"/>
              <a:buNone/>
            </a:pPr>
            <a:r>
              <a:rPr b="0" i="0" lang="en-US" sz="2500" u="none" cap="none" strike="noStrike">
                <a:solidFill>
                  <a:srgbClr val="FFFFFF"/>
                </a:solidFill>
                <a:latin typeface="Poppins ExtraLight"/>
                <a:ea typeface="Poppins ExtraLight"/>
                <a:cs typeface="Poppins ExtraLight"/>
                <a:sym typeface="Poppins ExtraLight"/>
              </a:rPr>
              <a:t>obliquefitness&amp;gym.com</a:t>
            </a:r>
            <a:endParaRPr b="1" i="0" sz="3000" u="sng" cap="none" strike="noStrike">
              <a:solidFill>
                <a:srgbClr val="000000"/>
              </a:solidFill>
              <a:latin typeface="Helvetica Neue"/>
              <a:ea typeface="Helvetica Neue"/>
              <a:cs typeface="Helvetica Neue"/>
              <a:sym typeface="Helvetica Neue"/>
              <a:hlinkClick r:id="rId7"/>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4" name="Shape 254"/>
        <p:cNvGrpSpPr/>
        <p:nvPr/>
      </p:nvGrpSpPr>
      <p:grpSpPr>
        <a:xfrm>
          <a:off x="0" y="0"/>
          <a:ext cx="0" cy="0"/>
          <a:chOff x="0" y="0"/>
          <a:chExt cx="0" cy="0"/>
        </a:xfrm>
      </p:grpSpPr>
      <p:sp>
        <p:nvSpPr>
          <p:cNvPr id="255" name="Google Shape;255;p23"/>
          <p:cNvSpPr/>
          <p:nvPr/>
        </p:nvSpPr>
        <p:spPr>
          <a:xfrm rot="-5400000">
            <a:off x="11233647" y="563595"/>
            <a:ext cx="1916708" cy="24382876"/>
          </a:xfrm>
          <a:prstGeom prst="rect">
            <a:avLst/>
          </a:prstGeom>
          <a:solidFill>
            <a:srgbClr val="EC180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descr="athlete-black-and-white-body-1431283 (2).jpg" id="256" name="Google Shape;256;p23"/>
          <p:cNvPicPr preferRelativeResize="0"/>
          <p:nvPr/>
        </p:nvPicPr>
        <p:blipFill rotWithShape="1">
          <a:blip r:embed="rId3">
            <a:alphaModFix/>
          </a:blip>
          <a:srcRect b="11391" l="6255" r="0" t="5136"/>
          <a:stretch/>
        </p:blipFill>
        <p:spPr>
          <a:xfrm>
            <a:off x="8623597" y="-41722"/>
            <a:ext cx="18930938" cy="22475430"/>
          </a:xfrm>
          <a:custGeom>
            <a:rect b="b" l="l" r="r" t="t"/>
            <a:pathLst>
              <a:path extrusionOk="0" h="21600" w="21600">
                <a:moveTo>
                  <a:pt x="13482" y="21600"/>
                </a:moveTo>
                <a:lnTo>
                  <a:pt x="0" y="13350"/>
                </a:lnTo>
                <a:lnTo>
                  <a:pt x="5150" y="0"/>
                </a:lnTo>
                <a:lnTo>
                  <a:pt x="21600" y="0"/>
                </a:lnTo>
                <a:lnTo>
                  <a:pt x="21600" y="16632"/>
                </a:lnTo>
                <a:lnTo>
                  <a:pt x="13482" y="21600"/>
                </a:lnTo>
                <a:close/>
              </a:path>
            </a:pathLst>
          </a:custGeom>
          <a:noFill/>
          <a:ln>
            <a:noFill/>
          </a:ln>
        </p:spPr>
      </p:pic>
      <p:sp>
        <p:nvSpPr>
          <p:cNvPr id="257" name="Google Shape;257;p23"/>
          <p:cNvSpPr txBox="1"/>
          <p:nvPr/>
        </p:nvSpPr>
        <p:spPr>
          <a:xfrm>
            <a:off x="1530995" y="1569703"/>
            <a:ext cx="8547331" cy="998158"/>
          </a:xfrm>
          <a:prstGeom prst="rect">
            <a:avLst/>
          </a:prstGeom>
          <a:noFill/>
          <a:ln>
            <a:noFill/>
          </a:ln>
        </p:spPr>
        <p:txBody>
          <a:bodyPr anchorCtr="0" anchor="ctr" bIns="50800" lIns="50800" spcFirstLastPara="1" rIns="50800" wrap="square" tIns="50800">
            <a:noAutofit/>
          </a:bodyPr>
          <a:lstStyle/>
          <a:p>
            <a:pPr indent="0" lvl="0" marL="0" marR="0" rtl="0" algn="l">
              <a:lnSpc>
                <a:spcPct val="80000"/>
              </a:lnSpc>
              <a:spcBef>
                <a:spcPts val="0"/>
              </a:spcBef>
              <a:spcAft>
                <a:spcPts val="0"/>
              </a:spcAft>
              <a:buClr>
                <a:srgbClr val="000000"/>
              </a:buClr>
              <a:buSzPts val="7200"/>
              <a:buFont typeface="Roboto Condensed"/>
              <a:buNone/>
            </a:pPr>
            <a:r>
              <a:rPr b="1" i="0" lang="en-US" sz="7200" u="none" cap="none" strike="noStrike">
                <a:solidFill>
                  <a:srgbClr val="000000"/>
                </a:solidFill>
                <a:latin typeface="Roboto Condensed"/>
                <a:ea typeface="Roboto Condensed"/>
                <a:cs typeface="Roboto Condensed"/>
                <a:sym typeface="Roboto Condensed"/>
              </a:rPr>
              <a:t>OUR MAIN </a:t>
            </a:r>
            <a:r>
              <a:rPr b="1" i="0" lang="en-US" sz="7200" u="none" cap="none" strike="noStrike">
                <a:solidFill>
                  <a:srgbClr val="EC1801"/>
                </a:solidFill>
                <a:latin typeface="Roboto Condensed"/>
                <a:ea typeface="Roboto Condensed"/>
                <a:cs typeface="Roboto Condensed"/>
                <a:sym typeface="Roboto Condensed"/>
              </a:rPr>
              <a:t>GOAL</a:t>
            </a:r>
            <a:endParaRPr b="1" i="0" sz="3000" u="none" cap="none" strike="noStrike">
              <a:solidFill>
                <a:srgbClr val="EC1801"/>
              </a:solidFill>
              <a:latin typeface="Helvetica Neue"/>
              <a:ea typeface="Helvetica Neue"/>
              <a:cs typeface="Helvetica Neue"/>
              <a:sym typeface="Helvetica Neue"/>
            </a:endParaRPr>
          </a:p>
        </p:txBody>
      </p:sp>
      <p:sp>
        <p:nvSpPr>
          <p:cNvPr id="258" name="Google Shape;258;p23"/>
          <p:cNvSpPr txBox="1"/>
          <p:nvPr/>
        </p:nvSpPr>
        <p:spPr>
          <a:xfrm>
            <a:off x="1530995" y="3552500"/>
            <a:ext cx="6521880" cy="4047262"/>
          </a:xfrm>
          <a:prstGeom prst="rect">
            <a:avLst/>
          </a:prstGeom>
          <a:noFill/>
          <a:ln>
            <a:noFill/>
          </a:ln>
        </p:spPr>
        <p:txBody>
          <a:bodyPr anchorCtr="0" anchor="ctr" bIns="50800" lIns="50800" spcFirstLastPara="1" rIns="50800" wrap="square" tIns="50800">
            <a:noAutofit/>
          </a:bodyPr>
          <a:lstStyle/>
          <a:p>
            <a:pPr indent="0" lvl="0" marL="0" marR="0" rtl="0" algn="just">
              <a:lnSpc>
                <a:spcPct val="130000"/>
              </a:lnSpc>
              <a:spcBef>
                <a:spcPts val="0"/>
              </a:spcBef>
              <a:spcAft>
                <a:spcPts val="0"/>
              </a:spcAft>
              <a:buClr>
                <a:srgbClr val="5E5E5E"/>
              </a:buClr>
              <a:buSzPts val="4000"/>
              <a:buFont typeface="Poppins"/>
              <a:buNone/>
            </a:pPr>
            <a:r>
              <a:rPr b="0" i="0" lang="en-US" sz="4000" u="none" cap="none" strike="noStrike">
                <a:solidFill>
                  <a:srgbClr val="5E5E5E"/>
                </a:solidFill>
                <a:latin typeface="Poppins"/>
                <a:ea typeface="Poppins"/>
                <a:cs typeface="Poppins"/>
                <a:sym typeface="Poppins"/>
              </a:rPr>
              <a:t>Oblique Fitness &amp; Gym commits itself to give the best physical training and health regimens in the market.</a:t>
            </a:r>
            <a:endParaRPr/>
          </a:p>
        </p:txBody>
      </p:sp>
      <p:sp>
        <p:nvSpPr>
          <p:cNvPr id="259" name="Google Shape;259;p23"/>
          <p:cNvSpPr/>
          <p:nvPr/>
        </p:nvSpPr>
        <p:spPr>
          <a:xfrm>
            <a:off x="22639020" y="523620"/>
            <a:ext cx="216020" cy="216020"/>
          </a:xfrm>
          <a:prstGeom prst="ellipse">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60" name="Google Shape;260;p23"/>
          <p:cNvSpPr/>
          <p:nvPr/>
        </p:nvSpPr>
        <p:spPr>
          <a:xfrm>
            <a:off x="23638086" y="992657"/>
            <a:ext cx="216020" cy="216020"/>
          </a:xfrm>
          <a:prstGeom prst="ellipse">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61" name="Google Shape;261;p23"/>
          <p:cNvSpPr/>
          <p:nvPr/>
        </p:nvSpPr>
        <p:spPr>
          <a:xfrm>
            <a:off x="23638086" y="1461693"/>
            <a:ext cx="216020" cy="216020"/>
          </a:xfrm>
          <a:prstGeom prst="ellipse">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62" name="Google Shape;262;p23"/>
          <p:cNvSpPr/>
          <p:nvPr/>
        </p:nvSpPr>
        <p:spPr>
          <a:xfrm>
            <a:off x="23138555" y="992656"/>
            <a:ext cx="216020" cy="216020"/>
          </a:xfrm>
          <a:prstGeom prst="ellipse">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63" name="Google Shape;263;p23"/>
          <p:cNvSpPr/>
          <p:nvPr/>
        </p:nvSpPr>
        <p:spPr>
          <a:xfrm>
            <a:off x="23138555" y="523620"/>
            <a:ext cx="216020" cy="216020"/>
          </a:xfrm>
          <a:prstGeom prst="ellipse">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64" name="Google Shape;264;p23"/>
          <p:cNvSpPr/>
          <p:nvPr/>
        </p:nvSpPr>
        <p:spPr>
          <a:xfrm>
            <a:off x="23638086" y="523620"/>
            <a:ext cx="216020" cy="216020"/>
          </a:xfrm>
          <a:prstGeom prst="ellipse">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descr="pasted-image.pdf" id="265" name="Google Shape;265;p23"/>
          <p:cNvPicPr preferRelativeResize="0"/>
          <p:nvPr/>
        </p:nvPicPr>
        <p:blipFill rotWithShape="1">
          <a:blip r:embed="rId4">
            <a:alphaModFix/>
          </a:blip>
          <a:srcRect b="0" l="0" r="0" t="0"/>
          <a:stretch/>
        </p:blipFill>
        <p:spPr>
          <a:xfrm>
            <a:off x="689766" y="12508780"/>
            <a:ext cx="503308" cy="503308"/>
          </a:xfrm>
          <a:prstGeom prst="rect">
            <a:avLst/>
          </a:prstGeom>
          <a:noFill/>
          <a:ln>
            <a:noFill/>
          </a:ln>
        </p:spPr>
      </p:pic>
      <p:pic>
        <p:nvPicPr>
          <p:cNvPr descr="pasted-image.pdf" id="266" name="Google Shape;266;p23"/>
          <p:cNvPicPr preferRelativeResize="0"/>
          <p:nvPr/>
        </p:nvPicPr>
        <p:blipFill rotWithShape="1">
          <a:blip r:embed="rId5">
            <a:alphaModFix/>
          </a:blip>
          <a:srcRect b="0" l="0" r="0" t="0"/>
          <a:stretch/>
        </p:blipFill>
        <p:spPr>
          <a:xfrm>
            <a:off x="1807371" y="12515592"/>
            <a:ext cx="503308" cy="503308"/>
          </a:xfrm>
          <a:prstGeom prst="rect">
            <a:avLst/>
          </a:prstGeom>
          <a:noFill/>
          <a:ln>
            <a:noFill/>
          </a:ln>
        </p:spPr>
      </p:pic>
      <p:pic>
        <p:nvPicPr>
          <p:cNvPr descr="pasted-image.pdf" id="267" name="Google Shape;267;p23"/>
          <p:cNvPicPr preferRelativeResize="0"/>
          <p:nvPr/>
        </p:nvPicPr>
        <p:blipFill rotWithShape="1">
          <a:blip r:embed="rId6">
            <a:alphaModFix/>
          </a:blip>
          <a:srcRect b="0" l="0" r="0" t="0"/>
          <a:stretch/>
        </p:blipFill>
        <p:spPr>
          <a:xfrm>
            <a:off x="2924975" y="12516082"/>
            <a:ext cx="503292" cy="503303"/>
          </a:xfrm>
          <a:prstGeom prst="rect">
            <a:avLst/>
          </a:prstGeom>
          <a:noFill/>
          <a:ln>
            <a:noFill/>
          </a:ln>
        </p:spPr>
      </p:pic>
      <p:sp>
        <p:nvSpPr>
          <p:cNvPr id="268" name="Google Shape;268;p23"/>
          <p:cNvSpPr/>
          <p:nvPr/>
        </p:nvSpPr>
        <p:spPr>
          <a:xfrm rot="-5400000">
            <a:off x="5415181" y="11368881"/>
            <a:ext cx="39259" cy="2797705"/>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2" name="Shape 272"/>
        <p:cNvGrpSpPr/>
        <p:nvPr/>
      </p:nvGrpSpPr>
      <p:grpSpPr>
        <a:xfrm>
          <a:off x="0" y="0"/>
          <a:ext cx="0" cy="0"/>
          <a:chOff x="0" y="0"/>
          <a:chExt cx="0" cy="0"/>
        </a:xfrm>
      </p:grpSpPr>
      <p:sp>
        <p:nvSpPr>
          <p:cNvPr id="273" name="Google Shape;273;p24"/>
          <p:cNvSpPr/>
          <p:nvPr/>
        </p:nvSpPr>
        <p:spPr>
          <a:xfrm>
            <a:off x="17431030" y="4287266"/>
            <a:ext cx="4481067" cy="5800876"/>
          </a:xfrm>
          <a:prstGeom prst="rect">
            <a:avLst/>
          </a:prstGeom>
          <a:solidFill>
            <a:srgbClr val="FFFFFF"/>
          </a:solidFill>
          <a:ln>
            <a:noFill/>
          </a:ln>
          <a:effectLst>
            <a:outerShdw blurRad="381000" rotWithShape="0" dir="5400000" dist="150757">
              <a:srgbClr val="000000">
                <a:alpha val="5098"/>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74" name="Google Shape;274;p24"/>
          <p:cNvSpPr/>
          <p:nvPr/>
        </p:nvSpPr>
        <p:spPr>
          <a:xfrm>
            <a:off x="9923581" y="4287266"/>
            <a:ext cx="4481068" cy="5800875"/>
          </a:xfrm>
          <a:prstGeom prst="rect">
            <a:avLst/>
          </a:prstGeom>
          <a:solidFill>
            <a:srgbClr val="FFFFFF"/>
          </a:solidFill>
          <a:ln>
            <a:noFill/>
          </a:ln>
          <a:effectLst>
            <a:outerShdw blurRad="381000" rotWithShape="0" dir="5400000" dist="150757">
              <a:srgbClr val="000000">
                <a:alpha val="5098"/>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75" name="Google Shape;275;p24"/>
          <p:cNvSpPr/>
          <p:nvPr/>
        </p:nvSpPr>
        <p:spPr>
          <a:xfrm>
            <a:off x="2416133" y="4287266"/>
            <a:ext cx="4481067" cy="5800875"/>
          </a:xfrm>
          <a:prstGeom prst="rect">
            <a:avLst/>
          </a:prstGeom>
          <a:solidFill>
            <a:srgbClr val="FFFFFF"/>
          </a:solidFill>
          <a:ln>
            <a:noFill/>
          </a:ln>
          <a:effectLst>
            <a:outerShdw blurRad="381000" rotWithShape="0" dir="5400000" dist="150757">
              <a:srgbClr val="000000">
                <a:alpha val="5098"/>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76" name="Google Shape;276;p24"/>
          <p:cNvSpPr/>
          <p:nvPr/>
        </p:nvSpPr>
        <p:spPr>
          <a:xfrm>
            <a:off x="9923581" y="4288366"/>
            <a:ext cx="4481068" cy="2700868"/>
          </a:xfrm>
          <a:prstGeom prst="rect">
            <a:avLst/>
          </a:prstGeom>
          <a:solidFill>
            <a:srgbClr val="5E5E5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77" name="Google Shape;277;p24"/>
          <p:cNvSpPr/>
          <p:nvPr/>
        </p:nvSpPr>
        <p:spPr>
          <a:xfrm>
            <a:off x="17431030" y="4288366"/>
            <a:ext cx="4481067" cy="2700868"/>
          </a:xfrm>
          <a:prstGeom prst="rect">
            <a:avLst/>
          </a:prstGeom>
          <a:solidFill>
            <a:srgbClr val="5E5E5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78" name="Google Shape;278;p24"/>
          <p:cNvSpPr/>
          <p:nvPr/>
        </p:nvSpPr>
        <p:spPr>
          <a:xfrm>
            <a:off x="2416133" y="4288366"/>
            <a:ext cx="4481067" cy="2700868"/>
          </a:xfrm>
          <a:prstGeom prst="rect">
            <a:avLst/>
          </a:prstGeom>
          <a:solidFill>
            <a:srgbClr val="5E5E5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79" name="Google Shape;279;p24"/>
          <p:cNvSpPr/>
          <p:nvPr/>
        </p:nvSpPr>
        <p:spPr>
          <a:xfrm rot="-5400000">
            <a:off x="11233647" y="563595"/>
            <a:ext cx="1916708" cy="24382876"/>
          </a:xfrm>
          <a:prstGeom prst="rect">
            <a:avLst/>
          </a:prstGeom>
          <a:solidFill>
            <a:srgbClr val="EC180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80" name="Google Shape;280;p24"/>
          <p:cNvSpPr/>
          <p:nvPr/>
        </p:nvSpPr>
        <p:spPr>
          <a:xfrm>
            <a:off x="405553" y="12190686"/>
            <a:ext cx="216020" cy="216021"/>
          </a:xfrm>
          <a:prstGeom prst="ellipse">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81" name="Google Shape;281;p24"/>
          <p:cNvSpPr/>
          <p:nvPr/>
        </p:nvSpPr>
        <p:spPr>
          <a:xfrm>
            <a:off x="405553" y="12659723"/>
            <a:ext cx="216020" cy="216020"/>
          </a:xfrm>
          <a:prstGeom prst="ellipse">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82" name="Google Shape;282;p24"/>
          <p:cNvSpPr/>
          <p:nvPr/>
        </p:nvSpPr>
        <p:spPr>
          <a:xfrm>
            <a:off x="405553" y="13128759"/>
            <a:ext cx="216020" cy="216020"/>
          </a:xfrm>
          <a:prstGeom prst="ellipse">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83" name="Google Shape;283;p24"/>
          <p:cNvSpPr/>
          <p:nvPr/>
        </p:nvSpPr>
        <p:spPr>
          <a:xfrm>
            <a:off x="905087" y="12659723"/>
            <a:ext cx="216020" cy="216020"/>
          </a:xfrm>
          <a:prstGeom prst="ellipse">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84" name="Google Shape;284;p24"/>
          <p:cNvSpPr/>
          <p:nvPr/>
        </p:nvSpPr>
        <p:spPr>
          <a:xfrm>
            <a:off x="905087" y="13128759"/>
            <a:ext cx="216020" cy="216020"/>
          </a:xfrm>
          <a:prstGeom prst="ellipse">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85" name="Google Shape;285;p24"/>
          <p:cNvSpPr/>
          <p:nvPr/>
        </p:nvSpPr>
        <p:spPr>
          <a:xfrm>
            <a:off x="1404619" y="13128759"/>
            <a:ext cx="216020" cy="216020"/>
          </a:xfrm>
          <a:prstGeom prst="ellipse">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descr="pasted-image.pdf" id="286" name="Google Shape;286;p24"/>
          <p:cNvPicPr preferRelativeResize="0"/>
          <p:nvPr/>
        </p:nvPicPr>
        <p:blipFill rotWithShape="1">
          <a:blip r:embed="rId3">
            <a:alphaModFix/>
          </a:blip>
          <a:srcRect b="0" l="0" r="0" t="0"/>
          <a:stretch/>
        </p:blipFill>
        <p:spPr>
          <a:xfrm>
            <a:off x="20942033" y="12508780"/>
            <a:ext cx="503308" cy="503308"/>
          </a:xfrm>
          <a:prstGeom prst="rect">
            <a:avLst/>
          </a:prstGeom>
          <a:noFill/>
          <a:ln>
            <a:noFill/>
          </a:ln>
        </p:spPr>
      </p:pic>
      <p:pic>
        <p:nvPicPr>
          <p:cNvPr descr="pasted-image.pdf" id="287" name="Google Shape;287;p24"/>
          <p:cNvPicPr preferRelativeResize="0"/>
          <p:nvPr/>
        </p:nvPicPr>
        <p:blipFill rotWithShape="1">
          <a:blip r:embed="rId4">
            <a:alphaModFix/>
          </a:blip>
          <a:srcRect b="0" l="0" r="0" t="0"/>
          <a:stretch/>
        </p:blipFill>
        <p:spPr>
          <a:xfrm>
            <a:off x="22059638" y="12515593"/>
            <a:ext cx="503307" cy="503307"/>
          </a:xfrm>
          <a:prstGeom prst="rect">
            <a:avLst/>
          </a:prstGeom>
          <a:noFill/>
          <a:ln>
            <a:noFill/>
          </a:ln>
        </p:spPr>
      </p:pic>
      <p:pic>
        <p:nvPicPr>
          <p:cNvPr descr="pasted-image.pdf" id="288" name="Google Shape;288;p24"/>
          <p:cNvPicPr preferRelativeResize="0"/>
          <p:nvPr/>
        </p:nvPicPr>
        <p:blipFill rotWithShape="1">
          <a:blip r:embed="rId5">
            <a:alphaModFix/>
          </a:blip>
          <a:srcRect b="0" l="0" r="0" t="0"/>
          <a:stretch/>
        </p:blipFill>
        <p:spPr>
          <a:xfrm>
            <a:off x="23177242" y="12516082"/>
            <a:ext cx="503292" cy="503303"/>
          </a:xfrm>
          <a:prstGeom prst="rect">
            <a:avLst/>
          </a:prstGeom>
          <a:noFill/>
          <a:ln>
            <a:noFill/>
          </a:ln>
        </p:spPr>
      </p:pic>
      <p:sp>
        <p:nvSpPr>
          <p:cNvPr id="289" name="Google Shape;289;p24"/>
          <p:cNvSpPr/>
          <p:nvPr/>
        </p:nvSpPr>
        <p:spPr>
          <a:xfrm rot="-5400000">
            <a:off x="18909255" y="11368881"/>
            <a:ext cx="39258" cy="2797705"/>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90" name="Google Shape;290;p24"/>
          <p:cNvSpPr txBox="1"/>
          <p:nvPr/>
        </p:nvSpPr>
        <p:spPr>
          <a:xfrm>
            <a:off x="7918335" y="1431013"/>
            <a:ext cx="8547331" cy="1054101"/>
          </a:xfrm>
          <a:prstGeom prst="rect">
            <a:avLst/>
          </a:prstGeom>
          <a:noFill/>
          <a:ln>
            <a:noFill/>
          </a:ln>
        </p:spPr>
        <p:txBody>
          <a:bodyPr anchorCtr="0" anchor="ctr" bIns="50800" lIns="50800" spcFirstLastPara="1" rIns="50800" wrap="square" tIns="50800">
            <a:noAutofit/>
          </a:bodyPr>
          <a:lstStyle/>
          <a:p>
            <a:pPr indent="0" lvl="0" marL="0" marR="0" rtl="0" algn="ctr">
              <a:lnSpc>
                <a:spcPct val="80000"/>
              </a:lnSpc>
              <a:spcBef>
                <a:spcPts val="0"/>
              </a:spcBef>
              <a:spcAft>
                <a:spcPts val="0"/>
              </a:spcAft>
              <a:buClr>
                <a:srgbClr val="000000"/>
              </a:buClr>
              <a:buSzPts val="6400"/>
              <a:buFont typeface="Roboto Condensed"/>
              <a:buNone/>
            </a:pPr>
            <a:r>
              <a:rPr b="1" i="0" lang="en-US" sz="6400" u="none" cap="none" strike="noStrike">
                <a:solidFill>
                  <a:srgbClr val="000000"/>
                </a:solidFill>
                <a:latin typeface="Roboto Condensed"/>
                <a:ea typeface="Roboto Condensed"/>
                <a:cs typeface="Roboto Condensed"/>
                <a:sym typeface="Roboto Condensed"/>
              </a:rPr>
              <a:t>OVERVIEW OF </a:t>
            </a:r>
            <a:r>
              <a:rPr b="1" i="0" lang="en-US" sz="6400" u="none" cap="none" strike="noStrike">
                <a:solidFill>
                  <a:srgbClr val="EC1801"/>
                </a:solidFill>
                <a:latin typeface="Roboto Condensed"/>
                <a:ea typeface="Roboto Condensed"/>
                <a:cs typeface="Roboto Condensed"/>
                <a:sym typeface="Roboto Condensed"/>
              </a:rPr>
              <a:t>GROWTH</a:t>
            </a:r>
            <a:endParaRPr/>
          </a:p>
        </p:txBody>
      </p:sp>
      <p:sp>
        <p:nvSpPr>
          <p:cNvPr id="291" name="Google Shape;291;p24"/>
          <p:cNvSpPr txBox="1"/>
          <p:nvPr/>
        </p:nvSpPr>
        <p:spPr>
          <a:xfrm>
            <a:off x="3183731" y="7688842"/>
            <a:ext cx="2945871" cy="1190069"/>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5E5E5E"/>
              </a:buClr>
              <a:buSzPts val="2000"/>
              <a:buFont typeface="Poppins Light"/>
              <a:buNone/>
            </a:pPr>
            <a:r>
              <a:rPr b="0" i="0" lang="en-US" sz="2000" u="none" cap="none" strike="noStrike">
                <a:solidFill>
                  <a:srgbClr val="5E5E5E"/>
                </a:solidFill>
                <a:latin typeface="Poppins Light"/>
                <a:ea typeface="Poppins Light"/>
                <a:cs typeface="Poppins Light"/>
                <a:sym typeface="Poppins Light"/>
              </a:rPr>
              <a:t>increase in bi-monthly profits as of November 2022.</a:t>
            </a:r>
            <a:endParaRPr/>
          </a:p>
        </p:txBody>
      </p:sp>
      <p:sp>
        <p:nvSpPr>
          <p:cNvPr id="292" name="Google Shape;292;p24"/>
          <p:cNvSpPr txBox="1"/>
          <p:nvPr/>
        </p:nvSpPr>
        <p:spPr>
          <a:xfrm>
            <a:off x="10765262" y="7674277"/>
            <a:ext cx="2797705" cy="1219199"/>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5E5E5E"/>
              </a:buClr>
              <a:buSzPts val="2000"/>
              <a:buFont typeface="Poppins Light"/>
              <a:buNone/>
            </a:pPr>
            <a:r>
              <a:rPr b="0" i="0" lang="en-US" sz="2000" u="none" cap="none" strike="noStrike">
                <a:solidFill>
                  <a:srgbClr val="5E5E5E"/>
                </a:solidFill>
                <a:latin typeface="Poppins Light"/>
                <a:ea typeface="Poppins Light"/>
                <a:cs typeface="Poppins Light"/>
                <a:sym typeface="Poppins Light"/>
              </a:rPr>
              <a:t>increase in client satisfaction as of March 2023.</a:t>
            </a:r>
            <a:endParaRPr/>
          </a:p>
        </p:txBody>
      </p:sp>
      <p:sp>
        <p:nvSpPr>
          <p:cNvPr id="293" name="Google Shape;293;p24"/>
          <p:cNvSpPr txBox="1"/>
          <p:nvPr/>
        </p:nvSpPr>
        <p:spPr>
          <a:xfrm>
            <a:off x="18272711" y="7674277"/>
            <a:ext cx="2797705" cy="1219199"/>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5E5E5E"/>
              </a:buClr>
              <a:buSzPts val="2000"/>
              <a:buFont typeface="Poppins Light"/>
              <a:buNone/>
            </a:pPr>
            <a:r>
              <a:rPr b="0" i="0" lang="en-US" sz="2000" u="none" cap="none" strike="noStrike">
                <a:solidFill>
                  <a:srgbClr val="5E5E5E"/>
                </a:solidFill>
                <a:latin typeface="Poppins Light"/>
                <a:ea typeface="Poppins Light"/>
                <a:cs typeface="Poppins Light"/>
                <a:sym typeface="Poppins Light"/>
              </a:rPr>
              <a:t>increase in sponsor satisfaction as of March 2021.</a:t>
            </a:r>
            <a:endParaRPr/>
          </a:p>
        </p:txBody>
      </p:sp>
      <p:sp>
        <p:nvSpPr>
          <p:cNvPr id="294" name="Google Shape;294;p24"/>
          <p:cNvSpPr txBox="1"/>
          <p:nvPr/>
        </p:nvSpPr>
        <p:spPr>
          <a:xfrm>
            <a:off x="3090399" y="4514850"/>
            <a:ext cx="3132600" cy="2247900"/>
          </a:xfrm>
          <a:prstGeom prst="rect">
            <a:avLst/>
          </a:prstGeom>
          <a:noFill/>
          <a:ln>
            <a:noFill/>
          </a:ln>
        </p:spPr>
        <p:txBody>
          <a:bodyPr anchorCtr="0" anchor="t" bIns="50800" lIns="50800" spcFirstLastPara="1" rIns="50800" wrap="square" tIns="50800">
            <a:noAutofit/>
          </a:bodyPr>
          <a:lstStyle/>
          <a:p>
            <a:pPr indent="0" lvl="0" marL="0" marR="0" rtl="0" algn="l">
              <a:lnSpc>
                <a:spcPct val="131250"/>
              </a:lnSpc>
              <a:spcBef>
                <a:spcPts val="0"/>
              </a:spcBef>
              <a:spcAft>
                <a:spcPts val="0"/>
              </a:spcAft>
              <a:buClr>
                <a:srgbClr val="FFFFFF"/>
              </a:buClr>
              <a:buSzPts val="14400"/>
              <a:buFont typeface="Roboto Condensed"/>
              <a:buNone/>
            </a:pPr>
            <a:r>
              <a:rPr b="1" i="0" lang="en-US" sz="14400" u="none" cap="none" strike="noStrike">
                <a:solidFill>
                  <a:srgbClr val="FFFFFF"/>
                </a:solidFill>
                <a:latin typeface="Roboto Condensed"/>
                <a:ea typeface="Roboto Condensed"/>
                <a:cs typeface="Roboto Condensed"/>
                <a:sym typeface="Roboto Condensed"/>
              </a:rPr>
              <a:t>40%</a:t>
            </a:r>
            <a:endParaRPr/>
          </a:p>
        </p:txBody>
      </p:sp>
      <p:sp>
        <p:nvSpPr>
          <p:cNvPr id="295" name="Google Shape;295;p24"/>
          <p:cNvSpPr txBox="1"/>
          <p:nvPr/>
        </p:nvSpPr>
        <p:spPr>
          <a:xfrm>
            <a:off x="10625732" y="4514850"/>
            <a:ext cx="3132600" cy="2247900"/>
          </a:xfrm>
          <a:prstGeom prst="rect">
            <a:avLst/>
          </a:prstGeom>
          <a:noFill/>
          <a:ln>
            <a:noFill/>
          </a:ln>
        </p:spPr>
        <p:txBody>
          <a:bodyPr anchorCtr="0" anchor="t" bIns="50800" lIns="50800" spcFirstLastPara="1" rIns="50800" wrap="square" tIns="50800">
            <a:noAutofit/>
          </a:bodyPr>
          <a:lstStyle/>
          <a:p>
            <a:pPr indent="0" lvl="0" marL="0" marR="0" rtl="0" algn="l">
              <a:lnSpc>
                <a:spcPct val="131250"/>
              </a:lnSpc>
              <a:spcBef>
                <a:spcPts val="0"/>
              </a:spcBef>
              <a:spcAft>
                <a:spcPts val="0"/>
              </a:spcAft>
              <a:buClr>
                <a:srgbClr val="FFFFFF"/>
              </a:buClr>
              <a:buSzPts val="14400"/>
              <a:buFont typeface="Roboto Condensed"/>
              <a:buNone/>
            </a:pPr>
            <a:r>
              <a:rPr b="1" i="0" lang="en-US" sz="14400" u="none" cap="none" strike="noStrike">
                <a:solidFill>
                  <a:srgbClr val="FFFFFF"/>
                </a:solidFill>
                <a:latin typeface="Roboto Condensed"/>
                <a:ea typeface="Roboto Condensed"/>
                <a:cs typeface="Roboto Condensed"/>
                <a:sym typeface="Roboto Condensed"/>
              </a:rPr>
              <a:t>50%</a:t>
            </a:r>
            <a:endParaRPr/>
          </a:p>
        </p:txBody>
      </p:sp>
      <p:sp>
        <p:nvSpPr>
          <p:cNvPr id="296" name="Google Shape;296;p24"/>
          <p:cNvSpPr txBox="1"/>
          <p:nvPr/>
        </p:nvSpPr>
        <p:spPr>
          <a:xfrm>
            <a:off x="18105295" y="4514850"/>
            <a:ext cx="3132600" cy="2247900"/>
          </a:xfrm>
          <a:prstGeom prst="rect">
            <a:avLst/>
          </a:prstGeom>
          <a:noFill/>
          <a:ln>
            <a:noFill/>
          </a:ln>
        </p:spPr>
        <p:txBody>
          <a:bodyPr anchorCtr="0" anchor="t" bIns="50800" lIns="50800" spcFirstLastPara="1" rIns="50800" wrap="square" tIns="50800">
            <a:noAutofit/>
          </a:bodyPr>
          <a:lstStyle/>
          <a:p>
            <a:pPr indent="0" lvl="0" marL="0" marR="0" rtl="0" algn="l">
              <a:lnSpc>
                <a:spcPct val="131250"/>
              </a:lnSpc>
              <a:spcBef>
                <a:spcPts val="0"/>
              </a:spcBef>
              <a:spcAft>
                <a:spcPts val="0"/>
              </a:spcAft>
              <a:buClr>
                <a:srgbClr val="FFFFFF"/>
              </a:buClr>
              <a:buSzPts val="14400"/>
              <a:buFont typeface="Roboto Condensed"/>
              <a:buNone/>
            </a:pPr>
            <a:r>
              <a:rPr b="1" i="0" lang="en-US" sz="14400" u="none" cap="none" strike="noStrike">
                <a:solidFill>
                  <a:srgbClr val="FFFFFF"/>
                </a:solidFill>
                <a:latin typeface="Roboto Condensed"/>
                <a:ea typeface="Roboto Condensed"/>
                <a:cs typeface="Roboto Condensed"/>
                <a:sym typeface="Roboto Condensed"/>
              </a:rPr>
              <a:t>80%</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0" name="Shape 300"/>
        <p:cNvGrpSpPr/>
        <p:nvPr/>
      </p:nvGrpSpPr>
      <p:grpSpPr>
        <a:xfrm>
          <a:off x="0" y="0"/>
          <a:ext cx="0" cy="0"/>
          <a:chOff x="0" y="0"/>
          <a:chExt cx="0" cy="0"/>
        </a:xfrm>
      </p:grpSpPr>
      <p:sp>
        <p:nvSpPr>
          <p:cNvPr id="301" name="Google Shape;301;p25"/>
          <p:cNvSpPr/>
          <p:nvPr/>
        </p:nvSpPr>
        <p:spPr>
          <a:xfrm>
            <a:off x="13039683" y="4077791"/>
            <a:ext cx="1552858" cy="1772313"/>
          </a:xfrm>
          <a:prstGeom prst="rect">
            <a:avLst/>
          </a:prstGeom>
          <a:solidFill>
            <a:srgbClr val="383838"/>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302" name="Google Shape;302;p25"/>
          <p:cNvSpPr/>
          <p:nvPr/>
        </p:nvSpPr>
        <p:spPr>
          <a:xfrm>
            <a:off x="3489283" y="4077791"/>
            <a:ext cx="7855034" cy="1772313"/>
          </a:xfrm>
          <a:prstGeom prst="rect">
            <a:avLst/>
          </a:prstGeom>
          <a:solidFill>
            <a:srgbClr val="EC180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303" name="Google Shape;303;p25"/>
          <p:cNvSpPr/>
          <p:nvPr/>
        </p:nvSpPr>
        <p:spPr>
          <a:xfrm>
            <a:off x="3489283" y="7043902"/>
            <a:ext cx="7855034" cy="1772313"/>
          </a:xfrm>
          <a:prstGeom prst="rect">
            <a:avLst/>
          </a:prstGeom>
          <a:solidFill>
            <a:srgbClr val="EC180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304" name="Google Shape;304;p25"/>
          <p:cNvSpPr/>
          <p:nvPr/>
        </p:nvSpPr>
        <p:spPr>
          <a:xfrm>
            <a:off x="3489283" y="10010014"/>
            <a:ext cx="7855034" cy="1772312"/>
          </a:xfrm>
          <a:prstGeom prst="rect">
            <a:avLst/>
          </a:prstGeom>
          <a:solidFill>
            <a:srgbClr val="EC180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305" name="Google Shape;305;p25"/>
          <p:cNvSpPr/>
          <p:nvPr/>
        </p:nvSpPr>
        <p:spPr>
          <a:xfrm>
            <a:off x="14428216" y="4077791"/>
            <a:ext cx="7855034" cy="1772313"/>
          </a:xfrm>
          <a:prstGeom prst="rect">
            <a:avLst/>
          </a:prstGeom>
          <a:solidFill>
            <a:srgbClr val="EC180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306" name="Google Shape;306;p25"/>
          <p:cNvSpPr/>
          <p:nvPr/>
        </p:nvSpPr>
        <p:spPr>
          <a:xfrm>
            <a:off x="14428216" y="7043902"/>
            <a:ext cx="7855034" cy="1772313"/>
          </a:xfrm>
          <a:prstGeom prst="rect">
            <a:avLst/>
          </a:prstGeom>
          <a:solidFill>
            <a:srgbClr val="EC180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307" name="Google Shape;307;p25"/>
          <p:cNvSpPr/>
          <p:nvPr/>
        </p:nvSpPr>
        <p:spPr>
          <a:xfrm>
            <a:off x="14428216" y="10010013"/>
            <a:ext cx="7855034" cy="1772313"/>
          </a:xfrm>
          <a:prstGeom prst="rect">
            <a:avLst/>
          </a:prstGeom>
          <a:solidFill>
            <a:srgbClr val="EC180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308" name="Google Shape;308;p25"/>
          <p:cNvSpPr txBox="1"/>
          <p:nvPr/>
        </p:nvSpPr>
        <p:spPr>
          <a:xfrm>
            <a:off x="7918335" y="1420732"/>
            <a:ext cx="8547331" cy="1524001"/>
          </a:xfrm>
          <a:prstGeom prst="rect">
            <a:avLst/>
          </a:prstGeom>
          <a:noFill/>
          <a:ln>
            <a:noFill/>
          </a:ln>
        </p:spPr>
        <p:txBody>
          <a:bodyPr anchorCtr="0" anchor="ctr" bIns="50800" lIns="50800" spcFirstLastPara="1" rIns="50800" wrap="square" tIns="50800">
            <a:noAutofit/>
          </a:bodyPr>
          <a:lstStyle/>
          <a:p>
            <a:pPr indent="0" lvl="0" marL="0" marR="0" rtl="0" algn="ctr">
              <a:lnSpc>
                <a:spcPct val="80000"/>
              </a:lnSpc>
              <a:spcBef>
                <a:spcPts val="0"/>
              </a:spcBef>
              <a:spcAft>
                <a:spcPts val="0"/>
              </a:spcAft>
              <a:buClr>
                <a:srgbClr val="000000"/>
              </a:buClr>
              <a:buSzPts val="9600"/>
              <a:buFont typeface="Roboto Condensed"/>
              <a:buNone/>
            </a:pPr>
            <a:r>
              <a:rPr b="1" i="0" lang="en-US" sz="9600" u="none" cap="none" strike="noStrike">
                <a:solidFill>
                  <a:srgbClr val="000000"/>
                </a:solidFill>
                <a:latin typeface="Roboto Condensed"/>
                <a:ea typeface="Roboto Condensed"/>
                <a:cs typeface="Roboto Condensed"/>
                <a:sym typeface="Roboto Condensed"/>
              </a:rPr>
              <a:t>OUR </a:t>
            </a:r>
            <a:r>
              <a:rPr b="1" i="0" lang="en-US" sz="9600" u="none" cap="none" strike="noStrike">
                <a:solidFill>
                  <a:srgbClr val="EC1801"/>
                </a:solidFill>
                <a:latin typeface="Roboto Condensed"/>
                <a:ea typeface="Roboto Condensed"/>
                <a:cs typeface="Roboto Condensed"/>
                <a:sym typeface="Roboto Condensed"/>
              </a:rPr>
              <a:t>SERVICE</a:t>
            </a:r>
            <a:endParaRPr/>
          </a:p>
        </p:txBody>
      </p:sp>
      <p:sp>
        <p:nvSpPr>
          <p:cNvPr id="309" name="Google Shape;309;p25"/>
          <p:cNvSpPr txBox="1"/>
          <p:nvPr/>
        </p:nvSpPr>
        <p:spPr>
          <a:xfrm>
            <a:off x="4104481" y="4967454"/>
            <a:ext cx="6624638" cy="564257"/>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FFFFFF"/>
              </a:buClr>
              <a:buSzPts val="1500"/>
              <a:buFont typeface="Poppins Light"/>
              <a:buNone/>
            </a:pPr>
            <a:r>
              <a:rPr b="0" i="0" lang="en-US" sz="1500" u="none" cap="none" strike="noStrike">
                <a:solidFill>
                  <a:srgbClr val="FFFFFF"/>
                </a:solidFill>
                <a:latin typeface="Poppins Light"/>
                <a:ea typeface="Poppins Light"/>
                <a:cs typeface="Poppins Light"/>
                <a:sym typeface="Poppins Light"/>
              </a:rPr>
              <a:t>a practice or exercise to test or improve one's fitness for athletic competition, ability, or performance.</a:t>
            </a:r>
            <a:endParaRPr/>
          </a:p>
        </p:txBody>
      </p:sp>
      <p:sp>
        <p:nvSpPr>
          <p:cNvPr id="310" name="Google Shape;310;p25"/>
          <p:cNvSpPr/>
          <p:nvPr/>
        </p:nvSpPr>
        <p:spPr>
          <a:xfrm>
            <a:off x="2100750" y="4077791"/>
            <a:ext cx="1552857" cy="1772313"/>
          </a:xfrm>
          <a:prstGeom prst="rect">
            <a:avLst/>
          </a:prstGeom>
          <a:solidFill>
            <a:srgbClr val="383838"/>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311" name="Google Shape;311;p25"/>
          <p:cNvSpPr txBox="1"/>
          <p:nvPr/>
        </p:nvSpPr>
        <p:spPr>
          <a:xfrm>
            <a:off x="2408865" y="4253839"/>
            <a:ext cx="936626" cy="10541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6400"/>
              <a:buFont typeface="Roboto Condensed"/>
              <a:buNone/>
            </a:pPr>
            <a:r>
              <a:rPr b="1" i="0" lang="en-US" sz="6400" u="none" cap="none" strike="noStrike">
                <a:solidFill>
                  <a:srgbClr val="FFFFFF"/>
                </a:solidFill>
                <a:latin typeface="Roboto Condensed"/>
                <a:ea typeface="Roboto Condensed"/>
                <a:cs typeface="Roboto Condensed"/>
                <a:sym typeface="Roboto Condensed"/>
              </a:rPr>
              <a:t>01</a:t>
            </a:r>
            <a:endParaRPr/>
          </a:p>
        </p:txBody>
      </p:sp>
      <p:sp>
        <p:nvSpPr>
          <p:cNvPr id="312" name="Google Shape;312;p25"/>
          <p:cNvSpPr/>
          <p:nvPr/>
        </p:nvSpPr>
        <p:spPr>
          <a:xfrm>
            <a:off x="2100750" y="7043902"/>
            <a:ext cx="1552857" cy="1772313"/>
          </a:xfrm>
          <a:prstGeom prst="rect">
            <a:avLst/>
          </a:prstGeom>
          <a:solidFill>
            <a:srgbClr val="383838"/>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313" name="Google Shape;313;p25"/>
          <p:cNvSpPr txBox="1"/>
          <p:nvPr/>
        </p:nvSpPr>
        <p:spPr>
          <a:xfrm>
            <a:off x="2408865" y="7219949"/>
            <a:ext cx="936626" cy="10541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6400"/>
              <a:buFont typeface="Roboto Condensed"/>
              <a:buNone/>
            </a:pPr>
            <a:r>
              <a:rPr b="1" i="0" lang="en-US" sz="6400" u="none" cap="none" strike="noStrike">
                <a:solidFill>
                  <a:srgbClr val="FFFFFF"/>
                </a:solidFill>
                <a:latin typeface="Roboto Condensed"/>
                <a:ea typeface="Roboto Condensed"/>
                <a:cs typeface="Roboto Condensed"/>
                <a:sym typeface="Roboto Condensed"/>
              </a:rPr>
              <a:t>02</a:t>
            </a:r>
            <a:endParaRPr/>
          </a:p>
        </p:txBody>
      </p:sp>
      <p:sp>
        <p:nvSpPr>
          <p:cNvPr id="314" name="Google Shape;314;p25"/>
          <p:cNvSpPr/>
          <p:nvPr/>
        </p:nvSpPr>
        <p:spPr>
          <a:xfrm>
            <a:off x="2100750" y="10010014"/>
            <a:ext cx="1552857" cy="1772312"/>
          </a:xfrm>
          <a:prstGeom prst="rect">
            <a:avLst/>
          </a:prstGeom>
          <a:solidFill>
            <a:srgbClr val="383838"/>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315" name="Google Shape;315;p25"/>
          <p:cNvSpPr txBox="1"/>
          <p:nvPr/>
        </p:nvSpPr>
        <p:spPr>
          <a:xfrm>
            <a:off x="2408865" y="10186060"/>
            <a:ext cx="936626" cy="10541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6400"/>
              <a:buFont typeface="Roboto Condensed"/>
              <a:buNone/>
            </a:pPr>
            <a:r>
              <a:rPr b="1" i="0" lang="en-US" sz="6400" u="none" cap="none" strike="noStrike">
                <a:solidFill>
                  <a:srgbClr val="FFFFFF"/>
                </a:solidFill>
                <a:latin typeface="Roboto Condensed"/>
                <a:ea typeface="Roboto Condensed"/>
                <a:cs typeface="Roboto Condensed"/>
                <a:sym typeface="Roboto Condensed"/>
              </a:rPr>
              <a:t>03</a:t>
            </a:r>
            <a:endParaRPr/>
          </a:p>
        </p:txBody>
      </p:sp>
      <p:sp>
        <p:nvSpPr>
          <p:cNvPr id="316" name="Google Shape;316;p25"/>
          <p:cNvSpPr txBox="1"/>
          <p:nvPr/>
        </p:nvSpPr>
        <p:spPr>
          <a:xfrm>
            <a:off x="13347798" y="4253838"/>
            <a:ext cx="936626" cy="10541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6400"/>
              <a:buFont typeface="Roboto Condensed"/>
              <a:buNone/>
            </a:pPr>
            <a:r>
              <a:rPr b="1" i="0" lang="en-US" sz="6400" u="none" cap="none" strike="noStrike">
                <a:solidFill>
                  <a:srgbClr val="FFFFFF"/>
                </a:solidFill>
                <a:latin typeface="Roboto Condensed"/>
                <a:ea typeface="Roboto Condensed"/>
                <a:cs typeface="Roboto Condensed"/>
                <a:sym typeface="Roboto Condensed"/>
              </a:rPr>
              <a:t>04</a:t>
            </a:r>
            <a:endParaRPr/>
          </a:p>
        </p:txBody>
      </p:sp>
      <p:sp>
        <p:nvSpPr>
          <p:cNvPr id="317" name="Google Shape;317;p25"/>
          <p:cNvSpPr/>
          <p:nvPr/>
        </p:nvSpPr>
        <p:spPr>
          <a:xfrm>
            <a:off x="13039683" y="7043902"/>
            <a:ext cx="1552858" cy="1772313"/>
          </a:xfrm>
          <a:prstGeom prst="rect">
            <a:avLst/>
          </a:prstGeom>
          <a:solidFill>
            <a:srgbClr val="383838"/>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318" name="Google Shape;318;p25"/>
          <p:cNvSpPr txBox="1"/>
          <p:nvPr/>
        </p:nvSpPr>
        <p:spPr>
          <a:xfrm>
            <a:off x="13347798" y="7219949"/>
            <a:ext cx="936626" cy="10541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6400"/>
              <a:buFont typeface="Roboto Condensed"/>
              <a:buNone/>
            </a:pPr>
            <a:r>
              <a:rPr b="1" i="0" lang="en-US" sz="6400" u="none" cap="none" strike="noStrike">
                <a:solidFill>
                  <a:srgbClr val="FFFFFF"/>
                </a:solidFill>
                <a:latin typeface="Roboto Condensed"/>
                <a:ea typeface="Roboto Condensed"/>
                <a:cs typeface="Roboto Condensed"/>
                <a:sym typeface="Roboto Condensed"/>
              </a:rPr>
              <a:t>05</a:t>
            </a:r>
            <a:endParaRPr/>
          </a:p>
        </p:txBody>
      </p:sp>
      <p:sp>
        <p:nvSpPr>
          <p:cNvPr id="319" name="Google Shape;319;p25"/>
          <p:cNvSpPr/>
          <p:nvPr/>
        </p:nvSpPr>
        <p:spPr>
          <a:xfrm>
            <a:off x="13039683" y="10010013"/>
            <a:ext cx="1552858" cy="1772313"/>
          </a:xfrm>
          <a:prstGeom prst="rect">
            <a:avLst/>
          </a:prstGeom>
          <a:solidFill>
            <a:srgbClr val="383838"/>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320" name="Google Shape;320;p25"/>
          <p:cNvSpPr txBox="1"/>
          <p:nvPr/>
        </p:nvSpPr>
        <p:spPr>
          <a:xfrm>
            <a:off x="13347798" y="10186060"/>
            <a:ext cx="936626" cy="10541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6400"/>
              <a:buFont typeface="Roboto Condensed"/>
              <a:buNone/>
            </a:pPr>
            <a:r>
              <a:rPr b="1" i="0" lang="en-US" sz="6400" u="none" cap="none" strike="noStrike">
                <a:solidFill>
                  <a:srgbClr val="FFFFFF"/>
                </a:solidFill>
                <a:latin typeface="Roboto Condensed"/>
                <a:ea typeface="Roboto Condensed"/>
                <a:cs typeface="Roboto Condensed"/>
                <a:sym typeface="Roboto Condensed"/>
              </a:rPr>
              <a:t>06</a:t>
            </a:r>
            <a:endParaRPr/>
          </a:p>
        </p:txBody>
      </p:sp>
      <p:sp>
        <p:nvSpPr>
          <p:cNvPr id="321" name="Google Shape;321;p25"/>
          <p:cNvSpPr txBox="1"/>
          <p:nvPr/>
        </p:nvSpPr>
        <p:spPr>
          <a:xfrm>
            <a:off x="4095877" y="4335201"/>
            <a:ext cx="2692147" cy="560449"/>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FFFFFF"/>
              </a:buClr>
              <a:buSzPts val="3000"/>
              <a:buFont typeface="Helvetica Neue"/>
              <a:buNone/>
            </a:pPr>
            <a:r>
              <a:rPr b="1" i="0" lang="en-US" sz="3000" u="none" cap="none" strike="noStrike">
                <a:solidFill>
                  <a:srgbClr val="FFFFFF"/>
                </a:solidFill>
                <a:latin typeface="Poppins"/>
                <a:ea typeface="Poppins"/>
                <a:cs typeface="Poppins"/>
                <a:sym typeface="Poppins"/>
              </a:rPr>
              <a:t>WORKOUT</a:t>
            </a:r>
            <a:endParaRPr>
              <a:latin typeface="Poppins"/>
              <a:ea typeface="Poppins"/>
              <a:cs typeface="Poppins"/>
              <a:sym typeface="Poppins"/>
            </a:endParaRPr>
          </a:p>
        </p:txBody>
      </p:sp>
      <p:sp>
        <p:nvSpPr>
          <p:cNvPr id="322" name="Google Shape;322;p25"/>
          <p:cNvSpPr txBox="1"/>
          <p:nvPr/>
        </p:nvSpPr>
        <p:spPr>
          <a:xfrm>
            <a:off x="4083642" y="10277835"/>
            <a:ext cx="4308349" cy="560449"/>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FFFFFF"/>
              </a:buClr>
              <a:buSzPts val="3000"/>
              <a:buFont typeface="Helvetica Neue"/>
              <a:buNone/>
            </a:pPr>
            <a:r>
              <a:rPr b="1" i="0" lang="en-US" sz="3000" u="none" cap="none" strike="noStrike">
                <a:solidFill>
                  <a:srgbClr val="FFFFFF"/>
                </a:solidFill>
                <a:latin typeface="Poppins"/>
                <a:ea typeface="Poppins"/>
                <a:cs typeface="Poppins"/>
                <a:sym typeface="Poppins"/>
              </a:rPr>
              <a:t>NUTRIENT FOOD</a:t>
            </a:r>
            <a:endParaRPr>
              <a:latin typeface="Poppins"/>
              <a:ea typeface="Poppins"/>
              <a:cs typeface="Poppins"/>
              <a:sym typeface="Poppins"/>
            </a:endParaRPr>
          </a:p>
        </p:txBody>
      </p:sp>
      <p:sp>
        <p:nvSpPr>
          <p:cNvPr id="323" name="Google Shape;323;p25"/>
          <p:cNvSpPr txBox="1"/>
          <p:nvPr/>
        </p:nvSpPr>
        <p:spPr>
          <a:xfrm>
            <a:off x="15121509" y="4335201"/>
            <a:ext cx="2103883" cy="560449"/>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FFFFFF"/>
              </a:buClr>
              <a:buSzPts val="3000"/>
              <a:buFont typeface="Helvetica Neue"/>
              <a:buNone/>
            </a:pPr>
            <a:r>
              <a:rPr b="1" i="0" lang="en-US" sz="3000" u="none" cap="none" strike="noStrike">
                <a:solidFill>
                  <a:srgbClr val="FFFFFF"/>
                </a:solidFill>
                <a:latin typeface="Poppins"/>
                <a:ea typeface="Poppins"/>
                <a:cs typeface="Poppins"/>
                <a:sym typeface="Poppins"/>
              </a:rPr>
              <a:t>CARDIO</a:t>
            </a:r>
            <a:endParaRPr>
              <a:latin typeface="Poppins"/>
              <a:ea typeface="Poppins"/>
              <a:cs typeface="Poppins"/>
              <a:sym typeface="Poppins"/>
            </a:endParaRPr>
          </a:p>
        </p:txBody>
      </p:sp>
      <p:sp>
        <p:nvSpPr>
          <p:cNvPr id="324" name="Google Shape;324;p25"/>
          <p:cNvSpPr txBox="1"/>
          <p:nvPr/>
        </p:nvSpPr>
        <p:spPr>
          <a:xfrm>
            <a:off x="15077398" y="7318245"/>
            <a:ext cx="2666239" cy="560449"/>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FFFFFF"/>
              </a:buClr>
              <a:buSzPts val="3000"/>
              <a:buFont typeface="Helvetica Neue"/>
              <a:buNone/>
            </a:pPr>
            <a:r>
              <a:rPr b="1" i="0" lang="en-US" sz="3000" u="none" cap="none" strike="noStrike">
                <a:solidFill>
                  <a:srgbClr val="FFFFFF"/>
                </a:solidFill>
                <a:latin typeface="Poppins"/>
                <a:ea typeface="Poppins"/>
                <a:cs typeface="Poppins"/>
                <a:sym typeface="Poppins"/>
              </a:rPr>
              <a:t>EXERCISE</a:t>
            </a:r>
            <a:endParaRPr>
              <a:latin typeface="Poppins"/>
              <a:ea typeface="Poppins"/>
              <a:cs typeface="Poppins"/>
              <a:sym typeface="Poppins"/>
            </a:endParaRPr>
          </a:p>
        </p:txBody>
      </p:sp>
      <p:sp>
        <p:nvSpPr>
          <p:cNvPr id="325" name="Google Shape;325;p25"/>
          <p:cNvSpPr txBox="1"/>
          <p:nvPr/>
        </p:nvSpPr>
        <p:spPr>
          <a:xfrm>
            <a:off x="15084616" y="10284356"/>
            <a:ext cx="4819270" cy="560450"/>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FFFFFF"/>
              </a:buClr>
              <a:buSzPts val="3000"/>
              <a:buFont typeface="Helvetica Neue"/>
              <a:buNone/>
            </a:pPr>
            <a:r>
              <a:rPr b="1" i="0" lang="en-US" sz="3000" u="none" cap="none" strike="noStrike">
                <a:solidFill>
                  <a:srgbClr val="FFFFFF"/>
                </a:solidFill>
                <a:latin typeface="Poppins"/>
                <a:ea typeface="Poppins"/>
                <a:cs typeface="Poppins"/>
                <a:sym typeface="Poppins"/>
              </a:rPr>
              <a:t>BMR CALCULATOR</a:t>
            </a:r>
            <a:endParaRPr>
              <a:latin typeface="Poppins"/>
              <a:ea typeface="Poppins"/>
              <a:cs typeface="Poppins"/>
              <a:sym typeface="Poppins"/>
            </a:endParaRPr>
          </a:p>
        </p:txBody>
      </p:sp>
      <p:sp>
        <p:nvSpPr>
          <p:cNvPr id="326" name="Google Shape;326;p25"/>
          <p:cNvSpPr txBox="1"/>
          <p:nvPr/>
        </p:nvSpPr>
        <p:spPr>
          <a:xfrm>
            <a:off x="4062148" y="7811326"/>
            <a:ext cx="7018800" cy="564300"/>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FFFFFF"/>
              </a:buClr>
              <a:buSzPts val="1500"/>
              <a:buFont typeface="Poppins"/>
              <a:buNone/>
            </a:pPr>
            <a:r>
              <a:rPr b="0" i="0" lang="en-US" sz="1500" u="none" cap="none" strike="noStrike">
                <a:solidFill>
                  <a:srgbClr val="FFFFFF"/>
                </a:solidFill>
                <a:latin typeface="Poppins"/>
                <a:ea typeface="Poppins"/>
                <a:cs typeface="Poppins"/>
                <a:sym typeface="Poppins"/>
              </a:rPr>
              <a:t>the developing of the body through exercise and diet</a:t>
            </a:r>
            <a:endParaRPr/>
          </a:p>
          <a:p>
            <a:pPr indent="0" lvl="0" marL="0" marR="0" rtl="0" algn="l">
              <a:lnSpc>
                <a:spcPct val="100000"/>
              </a:lnSpc>
              <a:spcBef>
                <a:spcPts val="0"/>
              </a:spcBef>
              <a:spcAft>
                <a:spcPts val="0"/>
              </a:spcAft>
              <a:buClr>
                <a:srgbClr val="FFFFFF"/>
              </a:buClr>
              <a:buSzPts val="1500"/>
              <a:buFont typeface="Poppins"/>
              <a:buNone/>
            </a:pPr>
            <a:r>
              <a:rPr b="0" i="1" lang="en-US" sz="1500" u="none" cap="none" strike="noStrike">
                <a:solidFill>
                  <a:srgbClr val="FFFFFF"/>
                </a:solidFill>
                <a:latin typeface="Poppins"/>
                <a:ea typeface="Poppins"/>
                <a:cs typeface="Poppins"/>
                <a:sym typeface="Poppins"/>
              </a:rPr>
              <a:t>specifically</a:t>
            </a:r>
            <a:r>
              <a:rPr b="0" i="0" lang="en-US" sz="1500" u="none" cap="none" strike="noStrike">
                <a:solidFill>
                  <a:srgbClr val="FFFFFF"/>
                </a:solidFill>
                <a:latin typeface="Poppins"/>
                <a:ea typeface="Poppins"/>
                <a:cs typeface="Poppins"/>
                <a:sym typeface="Poppins"/>
              </a:rPr>
              <a:t> </a:t>
            </a:r>
            <a:r>
              <a:rPr b="1" i="0" lang="en-US" sz="1500" u="none" cap="none" strike="noStrike">
                <a:solidFill>
                  <a:srgbClr val="FFFFFF"/>
                </a:solidFill>
                <a:latin typeface="Poppins"/>
                <a:ea typeface="Poppins"/>
                <a:cs typeface="Poppins"/>
                <a:sym typeface="Poppins"/>
              </a:rPr>
              <a:t>: </a:t>
            </a:r>
            <a:r>
              <a:rPr b="0" i="0" lang="en-US" sz="1500" u="none" cap="none" strike="noStrike">
                <a:solidFill>
                  <a:srgbClr val="FFFFFF"/>
                </a:solidFill>
                <a:latin typeface="Poppins"/>
                <a:ea typeface="Poppins"/>
                <a:cs typeface="Poppins"/>
                <a:sym typeface="Poppins"/>
              </a:rPr>
              <a:t>the developing of the physique for competitive exhibition</a:t>
            </a:r>
            <a:endParaRPr/>
          </a:p>
        </p:txBody>
      </p:sp>
      <p:sp>
        <p:nvSpPr>
          <p:cNvPr id="327" name="Google Shape;327;p25"/>
          <p:cNvSpPr txBox="1"/>
          <p:nvPr/>
        </p:nvSpPr>
        <p:spPr>
          <a:xfrm>
            <a:off x="4096014" y="10839725"/>
            <a:ext cx="5499498" cy="564257"/>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FFFFFF"/>
              </a:buClr>
              <a:buSzPts val="1500"/>
              <a:buFont typeface="Poppins"/>
              <a:buNone/>
            </a:pPr>
            <a:r>
              <a:rPr b="0" i="0" lang="en-US" sz="1500" u="none" cap="none" strike="noStrike">
                <a:solidFill>
                  <a:srgbClr val="FFFFFF"/>
                </a:solidFill>
                <a:latin typeface="Poppins"/>
                <a:ea typeface="Poppins"/>
                <a:cs typeface="Poppins"/>
                <a:sym typeface="Poppins"/>
              </a:rPr>
              <a:t>a food or ingredient that promotes growth, provides energy, and maintains life.</a:t>
            </a:r>
            <a:endParaRPr/>
          </a:p>
        </p:txBody>
      </p:sp>
      <p:sp>
        <p:nvSpPr>
          <p:cNvPr id="328" name="Google Shape;328;p25"/>
          <p:cNvSpPr txBox="1"/>
          <p:nvPr/>
        </p:nvSpPr>
        <p:spPr>
          <a:xfrm>
            <a:off x="15123848" y="4943324"/>
            <a:ext cx="6624638" cy="564257"/>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FFFFFF"/>
              </a:buClr>
              <a:buSzPts val="1500"/>
              <a:buFont typeface="Poppins Light"/>
              <a:buNone/>
            </a:pPr>
            <a:r>
              <a:rPr b="0" i="0" lang="en-US" sz="1500" u="none" cap="none" strike="noStrike">
                <a:solidFill>
                  <a:srgbClr val="FFFFFF"/>
                </a:solidFill>
                <a:latin typeface="Poppins Light"/>
                <a:ea typeface="Poppins Light"/>
                <a:cs typeface="Poppins Light"/>
                <a:sym typeface="Poppins Light"/>
              </a:rPr>
              <a:t>one of the most important things you can do for your body, whether you want to lose weight, burn fat, or generally improve your health.</a:t>
            </a:r>
            <a:endParaRPr/>
          </a:p>
        </p:txBody>
      </p:sp>
      <p:sp>
        <p:nvSpPr>
          <p:cNvPr id="329" name="Google Shape;329;p25"/>
          <p:cNvSpPr txBox="1"/>
          <p:nvPr/>
        </p:nvSpPr>
        <p:spPr>
          <a:xfrm>
            <a:off x="15123848" y="7926368"/>
            <a:ext cx="6624638" cy="564257"/>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FFFFFF"/>
              </a:buClr>
              <a:buSzPts val="1500"/>
              <a:buFont typeface="Poppins Light"/>
              <a:buNone/>
            </a:pPr>
            <a:r>
              <a:rPr b="0" i="0" lang="en-US" sz="1500" u="none" cap="none" strike="noStrike">
                <a:solidFill>
                  <a:srgbClr val="FFFFFF"/>
                </a:solidFill>
                <a:latin typeface="Poppins Light"/>
                <a:ea typeface="Poppins Light"/>
                <a:cs typeface="Poppins Light"/>
                <a:sym typeface="Poppins Light"/>
              </a:rPr>
              <a:t>any bodily activity that enhances or maintains physical fitness and overall health and wellness.</a:t>
            </a:r>
            <a:endParaRPr/>
          </a:p>
        </p:txBody>
      </p:sp>
      <p:sp>
        <p:nvSpPr>
          <p:cNvPr id="330" name="Google Shape;330;p25"/>
          <p:cNvSpPr txBox="1"/>
          <p:nvPr/>
        </p:nvSpPr>
        <p:spPr>
          <a:xfrm>
            <a:off x="15123848" y="10892479"/>
            <a:ext cx="6624638" cy="564257"/>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FFFFFF"/>
              </a:buClr>
              <a:buSzPts val="1500"/>
              <a:buFont typeface="Poppins Light"/>
              <a:buNone/>
            </a:pPr>
            <a:r>
              <a:rPr b="0" i="0" lang="en-US" sz="1500" u="none" cap="none" strike="noStrike">
                <a:solidFill>
                  <a:srgbClr val="FFFFFF"/>
                </a:solidFill>
                <a:latin typeface="Poppins Light"/>
                <a:ea typeface="Poppins Light"/>
                <a:cs typeface="Poppins Light"/>
                <a:sym typeface="Poppins Light"/>
              </a:rPr>
              <a:t>is also known as your body's metabolism; therefore, any increase to your metabolic weight, such as exercise, will increase your BMR.</a:t>
            </a:r>
            <a:endParaRPr/>
          </a:p>
        </p:txBody>
      </p:sp>
      <p:sp>
        <p:nvSpPr>
          <p:cNvPr id="331" name="Google Shape;331;p25"/>
          <p:cNvSpPr txBox="1"/>
          <p:nvPr/>
        </p:nvSpPr>
        <p:spPr>
          <a:xfrm>
            <a:off x="4091800" y="7248838"/>
            <a:ext cx="3462300" cy="560400"/>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FFFFFF"/>
              </a:buClr>
              <a:buSzPts val="3000"/>
              <a:buFont typeface="Helvetica Neue"/>
              <a:buNone/>
            </a:pPr>
            <a:r>
              <a:rPr b="1" lang="en-US" sz="3000">
                <a:solidFill>
                  <a:srgbClr val="FFFFFF"/>
                </a:solidFill>
                <a:latin typeface="Poppins"/>
                <a:ea typeface="Poppins"/>
                <a:cs typeface="Poppins"/>
                <a:sym typeface="Poppins"/>
              </a:rPr>
              <a:t>BODY BUILDING</a:t>
            </a:r>
            <a:endParaRPr>
              <a:latin typeface="Poppins"/>
              <a:ea typeface="Poppins"/>
              <a:cs typeface="Poppins"/>
              <a:sym typeface="Poppi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5" name="Shape 335"/>
        <p:cNvGrpSpPr/>
        <p:nvPr/>
      </p:nvGrpSpPr>
      <p:grpSpPr>
        <a:xfrm>
          <a:off x="0" y="0"/>
          <a:ext cx="0" cy="0"/>
          <a:chOff x="0" y="0"/>
          <a:chExt cx="0" cy="0"/>
        </a:xfrm>
      </p:grpSpPr>
      <p:sp>
        <p:nvSpPr>
          <p:cNvPr id="336" name="Google Shape;336;p26"/>
          <p:cNvSpPr/>
          <p:nvPr/>
        </p:nvSpPr>
        <p:spPr>
          <a:xfrm>
            <a:off x="12770866" y="5506466"/>
            <a:ext cx="4481068" cy="6408491"/>
          </a:xfrm>
          <a:prstGeom prst="rect">
            <a:avLst/>
          </a:prstGeom>
          <a:solidFill>
            <a:srgbClr val="FFFFFF"/>
          </a:solidFill>
          <a:ln>
            <a:noFill/>
          </a:ln>
          <a:effectLst>
            <a:outerShdw blurRad="381000" rotWithShape="0" dir="5400000" dist="150757">
              <a:srgbClr val="000000">
                <a:alpha val="5098"/>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5E5E5E"/>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337" name="Google Shape;337;p26"/>
          <p:cNvSpPr/>
          <p:nvPr/>
        </p:nvSpPr>
        <p:spPr>
          <a:xfrm>
            <a:off x="18409667" y="5506466"/>
            <a:ext cx="4481067" cy="6408491"/>
          </a:xfrm>
          <a:prstGeom prst="rect">
            <a:avLst/>
          </a:prstGeom>
          <a:solidFill>
            <a:srgbClr val="FFFFFF"/>
          </a:solidFill>
          <a:ln>
            <a:noFill/>
          </a:ln>
          <a:effectLst>
            <a:outerShdw blurRad="381000" rotWithShape="0" dir="5400000" dist="150757">
              <a:srgbClr val="000000">
                <a:alpha val="5098"/>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5E5E5E"/>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338" name="Google Shape;338;p26"/>
          <p:cNvSpPr/>
          <p:nvPr/>
        </p:nvSpPr>
        <p:spPr>
          <a:xfrm>
            <a:off x="7104182" y="5506466"/>
            <a:ext cx="4481067" cy="6408491"/>
          </a:xfrm>
          <a:prstGeom prst="rect">
            <a:avLst/>
          </a:prstGeom>
          <a:solidFill>
            <a:srgbClr val="FFFFFF"/>
          </a:solidFill>
          <a:ln>
            <a:noFill/>
          </a:ln>
          <a:effectLst>
            <a:outerShdw blurRad="381000" rotWithShape="0" dir="5400000" dist="150757">
              <a:srgbClr val="000000">
                <a:alpha val="5098"/>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5E5E5E"/>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339" name="Google Shape;339;p26"/>
          <p:cNvSpPr/>
          <p:nvPr/>
        </p:nvSpPr>
        <p:spPr>
          <a:xfrm>
            <a:off x="1493266" y="5506466"/>
            <a:ext cx="4481068" cy="6408491"/>
          </a:xfrm>
          <a:prstGeom prst="rect">
            <a:avLst/>
          </a:prstGeom>
          <a:solidFill>
            <a:srgbClr val="FFFFFF"/>
          </a:solidFill>
          <a:ln>
            <a:noFill/>
          </a:ln>
          <a:effectLst>
            <a:outerShdw blurRad="381000" rotWithShape="0" dir="5400000" dist="150757">
              <a:srgbClr val="000000">
                <a:alpha val="5098"/>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5E5E5E"/>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340" name="Google Shape;340;p26"/>
          <p:cNvSpPr/>
          <p:nvPr/>
        </p:nvSpPr>
        <p:spPr>
          <a:xfrm rot="-5400000">
            <a:off x="11233646" y="-11238938"/>
            <a:ext cx="1916708" cy="24382876"/>
          </a:xfrm>
          <a:prstGeom prst="rect">
            <a:avLst/>
          </a:prstGeom>
          <a:solidFill>
            <a:srgbClr val="EC180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341" name="Google Shape;341;p26"/>
          <p:cNvSpPr/>
          <p:nvPr/>
        </p:nvSpPr>
        <p:spPr>
          <a:xfrm>
            <a:off x="405553" y="388153"/>
            <a:ext cx="216020" cy="216020"/>
          </a:xfrm>
          <a:prstGeom prst="ellipse">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342" name="Google Shape;342;p26"/>
          <p:cNvSpPr/>
          <p:nvPr/>
        </p:nvSpPr>
        <p:spPr>
          <a:xfrm>
            <a:off x="405553" y="857190"/>
            <a:ext cx="216020" cy="216020"/>
          </a:xfrm>
          <a:prstGeom prst="ellipse">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343" name="Google Shape;343;p26"/>
          <p:cNvSpPr/>
          <p:nvPr/>
        </p:nvSpPr>
        <p:spPr>
          <a:xfrm>
            <a:off x="405553" y="1326227"/>
            <a:ext cx="216020" cy="216020"/>
          </a:xfrm>
          <a:prstGeom prst="ellipse">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344" name="Google Shape;344;p26"/>
          <p:cNvSpPr/>
          <p:nvPr/>
        </p:nvSpPr>
        <p:spPr>
          <a:xfrm>
            <a:off x="905087" y="857190"/>
            <a:ext cx="216020" cy="216020"/>
          </a:xfrm>
          <a:prstGeom prst="ellipse">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345" name="Google Shape;345;p26"/>
          <p:cNvSpPr/>
          <p:nvPr/>
        </p:nvSpPr>
        <p:spPr>
          <a:xfrm>
            <a:off x="905087" y="388153"/>
            <a:ext cx="216020" cy="216020"/>
          </a:xfrm>
          <a:prstGeom prst="ellipse">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346" name="Google Shape;346;p26"/>
          <p:cNvSpPr/>
          <p:nvPr/>
        </p:nvSpPr>
        <p:spPr>
          <a:xfrm>
            <a:off x="1404619" y="388153"/>
            <a:ext cx="216020" cy="216020"/>
          </a:xfrm>
          <a:prstGeom prst="ellipse">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descr="pasted-image.pdf" id="347" name="Google Shape;347;p26"/>
          <p:cNvPicPr preferRelativeResize="0"/>
          <p:nvPr/>
        </p:nvPicPr>
        <p:blipFill rotWithShape="1">
          <a:blip r:embed="rId3">
            <a:alphaModFix/>
          </a:blip>
          <a:srcRect b="0" l="0" r="0" t="0"/>
          <a:stretch/>
        </p:blipFill>
        <p:spPr>
          <a:xfrm>
            <a:off x="20942033" y="706247"/>
            <a:ext cx="503308" cy="503308"/>
          </a:xfrm>
          <a:prstGeom prst="rect">
            <a:avLst/>
          </a:prstGeom>
          <a:noFill/>
          <a:ln>
            <a:noFill/>
          </a:ln>
        </p:spPr>
      </p:pic>
      <p:pic>
        <p:nvPicPr>
          <p:cNvPr descr="pasted-image.pdf" id="348" name="Google Shape;348;p26"/>
          <p:cNvPicPr preferRelativeResize="0"/>
          <p:nvPr/>
        </p:nvPicPr>
        <p:blipFill rotWithShape="1">
          <a:blip r:embed="rId4">
            <a:alphaModFix/>
          </a:blip>
          <a:srcRect b="0" l="0" r="0" t="0"/>
          <a:stretch/>
        </p:blipFill>
        <p:spPr>
          <a:xfrm>
            <a:off x="22059638" y="713059"/>
            <a:ext cx="503307" cy="503308"/>
          </a:xfrm>
          <a:prstGeom prst="rect">
            <a:avLst/>
          </a:prstGeom>
          <a:noFill/>
          <a:ln>
            <a:noFill/>
          </a:ln>
        </p:spPr>
      </p:pic>
      <p:pic>
        <p:nvPicPr>
          <p:cNvPr descr="pasted-image.pdf" id="349" name="Google Shape;349;p26"/>
          <p:cNvPicPr preferRelativeResize="0"/>
          <p:nvPr/>
        </p:nvPicPr>
        <p:blipFill rotWithShape="1">
          <a:blip r:embed="rId5">
            <a:alphaModFix/>
          </a:blip>
          <a:srcRect b="0" l="0" r="0" t="0"/>
          <a:stretch/>
        </p:blipFill>
        <p:spPr>
          <a:xfrm>
            <a:off x="23177242" y="713549"/>
            <a:ext cx="503292" cy="503302"/>
          </a:xfrm>
          <a:prstGeom prst="rect">
            <a:avLst/>
          </a:prstGeom>
          <a:noFill/>
          <a:ln>
            <a:noFill/>
          </a:ln>
        </p:spPr>
      </p:pic>
      <p:sp>
        <p:nvSpPr>
          <p:cNvPr id="350" name="Google Shape;350;p26"/>
          <p:cNvSpPr/>
          <p:nvPr/>
        </p:nvSpPr>
        <p:spPr>
          <a:xfrm rot="-5400000">
            <a:off x="18909255" y="-433653"/>
            <a:ext cx="39258" cy="2797706"/>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351" name="Google Shape;351;p26"/>
          <p:cNvSpPr txBox="1"/>
          <p:nvPr/>
        </p:nvSpPr>
        <p:spPr>
          <a:xfrm>
            <a:off x="7918334" y="3042667"/>
            <a:ext cx="8547332" cy="1054101"/>
          </a:xfrm>
          <a:prstGeom prst="rect">
            <a:avLst/>
          </a:prstGeom>
          <a:noFill/>
          <a:ln>
            <a:noFill/>
          </a:ln>
        </p:spPr>
        <p:txBody>
          <a:bodyPr anchorCtr="0" anchor="ctr" bIns="50800" lIns="50800" spcFirstLastPara="1" rIns="50800" wrap="square" tIns="50800">
            <a:noAutofit/>
          </a:bodyPr>
          <a:lstStyle/>
          <a:p>
            <a:pPr indent="0" lvl="0" marL="0" marR="0" rtl="0" algn="ctr">
              <a:lnSpc>
                <a:spcPct val="80000"/>
              </a:lnSpc>
              <a:spcBef>
                <a:spcPts val="0"/>
              </a:spcBef>
              <a:spcAft>
                <a:spcPts val="0"/>
              </a:spcAft>
              <a:buClr>
                <a:srgbClr val="000000"/>
              </a:buClr>
              <a:buSzPts val="6400"/>
              <a:buFont typeface="Roboto Condensed"/>
              <a:buNone/>
            </a:pPr>
            <a:r>
              <a:rPr b="1" i="0" lang="en-US" sz="6400" u="none" cap="none" strike="noStrike">
                <a:solidFill>
                  <a:srgbClr val="000000"/>
                </a:solidFill>
                <a:latin typeface="Roboto Condensed"/>
                <a:ea typeface="Roboto Condensed"/>
                <a:cs typeface="Roboto Condensed"/>
                <a:sym typeface="Roboto Condensed"/>
              </a:rPr>
              <a:t>WHAT </a:t>
            </a:r>
            <a:r>
              <a:rPr b="1" i="0" lang="en-US" sz="6400" u="none" cap="none" strike="noStrike">
                <a:solidFill>
                  <a:srgbClr val="EC1801"/>
                </a:solidFill>
                <a:latin typeface="Roboto Condensed"/>
                <a:ea typeface="Roboto Condensed"/>
                <a:cs typeface="Roboto Condensed"/>
                <a:sym typeface="Roboto Condensed"/>
              </a:rPr>
              <a:t>WE OFFER</a:t>
            </a:r>
            <a:endParaRPr/>
          </a:p>
        </p:txBody>
      </p:sp>
      <p:sp>
        <p:nvSpPr>
          <p:cNvPr id="352" name="Google Shape;352;p26"/>
          <p:cNvSpPr txBox="1"/>
          <p:nvPr/>
        </p:nvSpPr>
        <p:spPr>
          <a:xfrm>
            <a:off x="1676036" y="10329337"/>
            <a:ext cx="4115528" cy="718145"/>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Poppins Light"/>
              <a:buNone/>
            </a:pPr>
            <a:r>
              <a:rPr b="0" i="0" lang="en-US" sz="2000" u="none" cap="none" strike="noStrike">
                <a:solidFill>
                  <a:srgbClr val="5E5E5E"/>
                </a:solidFill>
                <a:latin typeface="Poppins Light"/>
                <a:ea typeface="Poppins Light"/>
                <a:cs typeface="Poppins Light"/>
                <a:sym typeface="Poppins Light"/>
              </a:rPr>
              <a:t>State of the Art and Complete Gym Equipment</a:t>
            </a:r>
            <a:endParaRPr/>
          </a:p>
        </p:txBody>
      </p:sp>
      <p:sp>
        <p:nvSpPr>
          <p:cNvPr id="353" name="Google Shape;353;p26"/>
          <p:cNvSpPr txBox="1"/>
          <p:nvPr/>
        </p:nvSpPr>
        <p:spPr>
          <a:xfrm>
            <a:off x="7418366" y="10329337"/>
            <a:ext cx="3725698" cy="718145"/>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Poppins Light"/>
              <a:buNone/>
            </a:pPr>
            <a:r>
              <a:rPr b="0" i="0" lang="en-US" sz="2000" u="none" cap="none" strike="noStrike">
                <a:solidFill>
                  <a:srgbClr val="5E5E5E"/>
                </a:solidFill>
                <a:latin typeface="Poppins Light"/>
                <a:ea typeface="Poppins Light"/>
                <a:cs typeface="Poppins Light"/>
                <a:sym typeface="Poppins Light"/>
              </a:rPr>
              <a:t>Affordable Product and Service Packages</a:t>
            </a:r>
            <a:endParaRPr/>
          </a:p>
        </p:txBody>
      </p:sp>
      <p:sp>
        <p:nvSpPr>
          <p:cNvPr id="354" name="Google Shape;354;p26"/>
          <p:cNvSpPr txBox="1"/>
          <p:nvPr/>
        </p:nvSpPr>
        <p:spPr>
          <a:xfrm>
            <a:off x="12953636" y="10268540"/>
            <a:ext cx="4115528" cy="410369"/>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Poppins Light"/>
              <a:buNone/>
            </a:pPr>
            <a:r>
              <a:rPr b="0" i="0" lang="en-US" sz="2000" u="none" cap="none" strike="noStrike">
                <a:solidFill>
                  <a:srgbClr val="5E5E5E"/>
                </a:solidFill>
                <a:latin typeface="Poppins Light"/>
                <a:ea typeface="Poppins Light"/>
                <a:cs typeface="Poppins Light"/>
                <a:sym typeface="Poppins Light"/>
              </a:rPr>
              <a:t>Various Fitness Regimens</a:t>
            </a:r>
            <a:endParaRPr/>
          </a:p>
        </p:txBody>
      </p:sp>
      <p:sp>
        <p:nvSpPr>
          <p:cNvPr id="355" name="Google Shape;355;p26"/>
          <p:cNvSpPr txBox="1"/>
          <p:nvPr/>
        </p:nvSpPr>
        <p:spPr>
          <a:xfrm>
            <a:off x="18333425" y="10329337"/>
            <a:ext cx="4633550" cy="718145"/>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Poppins Light"/>
              <a:buNone/>
            </a:pPr>
            <a:r>
              <a:rPr b="0" i="0" lang="en-US" sz="2000" u="none" cap="none" strike="noStrike">
                <a:solidFill>
                  <a:srgbClr val="5E5E5E"/>
                </a:solidFill>
                <a:latin typeface="Poppins Light"/>
                <a:ea typeface="Poppins Light"/>
                <a:cs typeface="Poppins Light"/>
                <a:sym typeface="Poppins Light"/>
              </a:rPr>
              <a:t>Friendly and Accommodating Customer Service</a:t>
            </a:r>
            <a:endParaRPr/>
          </a:p>
        </p:txBody>
      </p:sp>
      <p:pic>
        <p:nvPicPr>
          <p:cNvPr descr="pasted-image.pdf" id="356" name="Google Shape;356;p26"/>
          <p:cNvPicPr preferRelativeResize="0"/>
          <p:nvPr/>
        </p:nvPicPr>
        <p:blipFill rotWithShape="1">
          <a:blip r:embed="rId6">
            <a:alphaModFix/>
          </a:blip>
          <a:srcRect b="0" l="0" r="0" t="0"/>
          <a:stretch/>
        </p:blipFill>
        <p:spPr>
          <a:xfrm>
            <a:off x="2441578" y="7020829"/>
            <a:ext cx="2584444" cy="1802329"/>
          </a:xfrm>
          <a:prstGeom prst="rect">
            <a:avLst/>
          </a:prstGeom>
          <a:noFill/>
          <a:ln>
            <a:noFill/>
          </a:ln>
        </p:spPr>
      </p:pic>
      <p:pic>
        <p:nvPicPr>
          <p:cNvPr descr="pasted-image.pdf" id="357" name="Google Shape;357;p26"/>
          <p:cNvPicPr preferRelativeResize="0"/>
          <p:nvPr/>
        </p:nvPicPr>
        <p:blipFill rotWithShape="1">
          <a:blip r:embed="rId7">
            <a:alphaModFix/>
          </a:blip>
          <a:srcRect b="0" l="0" r="0" t="0"/>
          <a:stretch/>
        </p:blipFill>
        <p:spPr>
          <a:xfrm>
            <a:off x="19647852" y="6426197"/>
            <a:ext cx="2004698" cy="2641606"/>
          </a:xfrm>
          <a:prstGeom prst="rect">
            <a:avLst/>
          </a:prstGeom>
          <a:noFill/>
          <a:ln>
            <a:noFill/>
          </a:ln>
        </p:spPr>
      </p:pic>
      <p:pic>
        <p:nvPicPr>
          <p:cNvPr descr="pasted-image.pdf" id="358" name="Google Shape;358;p26"/>
          <p:cNvPicPr preferRelativeResize="0"/>
          <p:nvPr/>
        </p:nvPicPr>
        <p:blipFill rotWithShape="1">
          <a:blip r:embed="rId8">
            <a:alphaModFix/>
          </a:blip>
          <a:srcRect b="0" l="0" r="0" t="0"/>
          <a:stretch/>
        </p:blipFill>
        <p:spPr>
          <a:xfrm>
            <a:off x="8417879" y="6510602"/>
            <a:ext cx="2199315" cy="2472796"/>
          </a:xfrm>
          <a:prstGeom prst="rect">
            <a:avLst/>
          </a:prstGeom>
          <a:noFill/>
          <a:ln>
            <a:noFill/>
          </a:ln>
        </p:spPr>
      </p:pic>
      <p:pic>
        <p:nvPicPr>
          <p:cNvPr descr="pasted-image.pdf" id="359" name="Google Shape;359;p26"/>
          <p:cNvPicPr preferRelativeResize="0"/>
          <p:nvPr/>
        </p:nvPicPr>
        <p:blipFill rotWithShape="1">
          <a:blip r:embed="rId9">
            <a:alphaModFix/>
          </a:blip>
          <a:srcRect b="0" l="0" r="0" t="0"/>
          <a:stretch/>
        </p:blipFill>
        <p:spPr>
          <a:xfrm>
            <a:off x="14022520" y="6553200"/>
            <a:ext cx="1977758" cy="247279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3" name="Shape 363"/>
        <p:cNvGrpSpPr/>
        <p:nvPr/>
      </p:nvGrpSpPr>
      <p:grpSpPr>
        <a:xfrm>
          <a:off x="0" y="0"/>
          <a:ext cx="0" cy="0"/>
          <a:chOff x="0" y="0"/>
          <a:chExt cx="0" cy="0"/>
        </a:xfrm>
      </p:grpSpPr>
      <p:pic>
        <p:nvPicPr>
          <p:cNvPr descr="pasted-image.pdf" id="364" name="Google Shape;364;p27"/>
          <p:cNvPicPr preferRelativeResize="0"/>
          <p:nvPr/>
        </p:nvPicPr>
        <p:blipFill rotWithShape="1">
          <a:blip r:embed="rId3">
            <a:alphaModFix/>
          </a:blip>
          <a:srcRect b="0" l="0" r="0" t="0"/>
          <a:stretch/>
        </p:blipFill>
        <p:spPr>
          <a:xfrm>
            <a:off x="20942033" y="706247"/>
            <a:ext cx="503308" cy="503308"/>
          </a:xfrm>
          <a:prstGeom prst="rect">
            <a:avLst/>
          </a:prstGeom>
          <a:noFill/>
          <a:ln>
            <a:noFill/>
          </a:ln>
        </p:spPr>
      </p:pic>
      <p:pic>
        <p:nvPicPr>
          <p:cNvPr descr="pasted-image.pdf" id="365" name="Google Shape;365;p27"/>
          <p:cNvPicPr preferRelativeResize="0"/>
          <p:nvPr/>
        </p:nvPicPr>
        <p:blipFill rotWithShape="1">
          <a:blip r:embed="rId4">
            <a:alphaModFix/>
          </a:blip>
          <a:srcRect b="0" l="0" r="0" t="0"/>
          <a:stretch/>
        </p:blipFill>
        <p:spPr>
          <a:xfrm>
            <a:off x="22059638" y="713059"/>
            <a:ext cx="503307" cy="503308"/>
          </a:xfrm>
          <a:prstGeom prst="rect">
            <a:avLst/>
          </a:prstGeom>
          <a:noFill/>
          <a:ln>
            <a:noFill/>
          </a:ln>
        </p:spPr>
      </p:pic>
      <p:pic>
        <p:nvPicPr>
          <p:cNvPr descr="pasted-image.pdf" id="366" name="Google Shape;366;p27"/>
          <p:cNvPicPr preferRelativeResize="0"/>
          <p:nvPr/>
        </p:nvPicPr>
        <p:blipFill rotWithShape="1">
          <a:blip r:embed="rId5">
            <a:alphaModFix/>
          </a:blip>
          <a:srcRect b="0" l="0" r="0" t="0"/>
          <a:stretch/>
        </p:blipFill>
        <p:spPr>
          <a:xfrm>
            <a:off x="23177242" y="713549"/>
            <a:ext cx="503292" cy="503302"/>
          </a:xfrm>
          <a:prstGeom prst="rect">
            <a:avLst/>
          </a:prstGeom>
          <a:noFill/>
          <a:ln>
            <a:noFill/>
          </a:ln>
        </p:spPr>
      </p:pic>
      <p:sp>
        <p:nvSpPr>
          <p:cNvPr id="367" name="Google Shape;367;p27"/>
          <p:cNvSpPr/>
          <p:nvPr/>
        </p:nvSpPr>
        <p:spPr>
          <a:xfrm rot="-5400000">
            <a:off x="18909255" y="-433653"/>
            <a:ext cx="39258" cy="2797706"/>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368" name="Google Shape;368;p27"/>
          <p:cNvSpPr txBox="1"/>
          <p:nvPr/>
        </p:nvSpPr>
        <p:spPr>
          <a:xfrm>
            <a:off x="6550968" y="265702"/>
            <a:ext cx="5335561" cy="5681981"/>
          </a:xfrm>
          <a:prstGeom prst="rect">
            <a:avLst/>
          </a:prstGeom>
          <a:noFill/>
          <a:ln>
            <a:noFill/>
          </a:ln>
        </p:spPr>
        <p:txBody>
          <a:bodyPr anchorCtr="0" anchor="ctr" bIns="50800" lIns="50800" spcFirstLastPara="1" rIns="50800" wrap="square" tIns="50800">
            <a:noAutofit/>
          </a:bodyPr>
          <a:lstStyle/>
          <a:p>
            <a:pPr indent="0" lvl="0" marL="0" marR="0" rtl="0" algn="l">
              <a:lnSpc>
                <a:spcPct val="80000"/>
              </a:lnSpc>
              <a:spcBef>
                <a:spcPts val="0"/>
              </a:spcBef>
              <a:spcAft>
                <a:spcPts val="0"/>
              </a:spcAft>
              <a:buClr>
                <a:srgbClr val="000000"/>
              </a:buClr>
              <a:buSzPts val="14400"/>
              <a:buFont typeface="Roboto Condensed"/>
              <a:buNone/>
            </a:pPr>
            <a:r>
              <a:rPr b="1" i="0" lang="en-US" sz="14400" u="none" cap="none" strike="noStrike">
                <a:solidFill>
                  <a:srgbClr val="000000"/>
                </a:solidFill>
                <a:latin typeface="Roboto Condensed"/>
                <a:ea typeface="Roboto Condensed"/>
                <a:cs typeface="Roboto Condensed"/>
                <a:sym typeface="Roboto Condensed"/>
              </a:rPr>
              <a:t>OUR </a:t>
            </a:r>
            <a:r>
              <a:rPr b="1" i="0" lang="en-US" sz="14400" u="none" cap="none" strike="noStrike">
                <a:solidFill>
                  <a:srgbClr val="EC1801"/>
                </a:solidFill>
                <a:latin typeface="Roboto Condensed"/>
                <a:ea typeface="Roboto Condensed"/>
                <a:cs typeface="Roboto Condensed"/>
                <a:sym typeface="Roboto Condensed"/>
              </a:rPr>
              <a:t>GYM PLACE</a:t>
            </a:r>
            <a:endParaRPr/>
          </a:p>
        </p:txBody>
      </p:sp>
      <p:pic>
        <p:nvPicPr>
          <p:cNvPr descr="body-brawny-crossfit-931323.jpg" id="369" name="Google Shape;369;p27"/>
          <p:cNvPicPr preferRelativeResize="0"/>
          <p:nvPr/>
        </p:nvPicPr>
        <p:blipFill rotWithShape="1">
          <a:blip r:embed="rId6">
            <a:alphaModFix/>
          </a:blip>
          <a:srcRect b="18225" l="22798" r="20270" t="69"/>
          <a:stretch/>
        </p:blipFill>
        <p:spPr>
          <a:xfrm>
            <a:off x="-38100" y="0"/>
            <a:ext cx="6371531" cy="13716000"/>
          </a:xfrm>
          <a:prstGeom prst="rect">
            <a:avLst/>
          </a:prstGeom>
          <a:noFill/>
          <a:ln>
            <a:noFill/>
          </a:ln>
        </p:spPr>
      </p:pic>
      <p:pic>
        <p:nvPicPr>
          <p:cNvPr descr="barbell-crossfit-equipment-949130.jpg" id="370" name="Google Shape;370;p27"/>
          <p:cNvPicPr preferRelativeResize="0"/>
          <p:nvPr/>
        </p:nvPicPr>
        <p:blipFill rotWithShape="1">
          <a:blip r:embed="rId7">
            <a:alphaModFix/>
          </a:blip>
          <a:srcRect b="16876" l="544" r="333" t="16876"/>
          <a:stretch/>
        </p:blipFill>
        <p:spPr>
          <a:xfrm>
            <a:off x="12451298" y="-25400"/>
            <a:ext cx="11995945" cy="5344915"/>
          </a:xfrm>
          <a:prstGeom prst="rect">
            <a:avLst/>
          </a:prstGeom>
          <a:noFill/>
          <a:ln>
            <a:noFill/>
          </a:ln>
        </p:spPr>
      </p:pic>
      <p:pic>
        <p:nvPicPr>
          <p:cNvPr descr="athlete-barbell-body-931321.jpg" id="371" name="Google Shape;371;p27"/>
          <p:cNvPicPr preferRelativeResize="0"/>
          <p:nvPr/>
        </p:nvPicPr>
        <p:blipFill rotWithShape="1">
          <a:blip r:embed="rId8">
            <a:alphaModFix/>
          </a:blip>
          <a:srcRect b="1911" l="242" r="10307" t="259"/>
          <a:stretch/>
        </p:blipFill>
        <p:spPr>
          <a:xfrm>
            <a:off x="6702358" y="5626430"/>
            <a:ext cx="11165352" cy="8140900"/>
          </a:xfrm>
          <a:prstGeom prst="rect">
            <a:avLst/>
          </a:prstGeom>
          <a:noFill/>
          <a:ln>
            <a:noFill/>
          </a:ln>
        </p:spPr>
      </p:pic>
      <p:pic>
        <p:nvPicPr>
          <p:cNvPr descr="athlete-bodybuilding-fitness-931322 (1).jpg" id="372" name="Google Shape;372;p27"/>
          <p:cNvPicPr preferRelativeResize="0"/>
          <p:nvPr/>
        </p:nvPicPr>
        <p:blipFill rotWithShape="1">
          <a:blip r:embed="rId9">
            <a:alphaModFix/>
          </a:blip>
          <a:srcRect b="0" l="1547" r="1547" t="9421"/>
          <a:stretch/>
        </p:blipFill>
        <p:spPr>
          <a:xfrm>
            <a:off x="18236670" y="5627091"/>
            <a:ext cx="6148786" cy="3832029"/>
          </a:xfrm>
          <a:prstGeom prst="rect">
            <a:avLst/>
          </a:prstGeom>
          <a:noFill/>
          <a:ln>
            <a:noFill/>
          </a:ln>
        </p:spPr>
      </p:pic>
      <p:pic>
        <p:nvPicPr>
          <p:cNvPr descr="colors-fitness-legs-949133.jpg" id="373" name="Google Shape;373;p27"/>
          <p:cNvPicPr preferRelativeResize="0"/>
          <p:nvPr/>
        </p:nvPicPr>
        <p:blipFill rotWithShape="1">
          <a:blip r:embed="rId10">
            <a:alphaModFix/>
          </a:blip>
          <a:srcRect b="9515" l="2534" r="11028" t="9516"/>
          <a:stretch/>
        </p:blipFill>
        <p:spPr>
          <a:xfrm>
            <a:off x="18236670" y="9894291"/>
            <a:ext cx="6148785" cy="3839833"/>
          </a:xfrm>
          <a:prstGeom prst="rect">
            <a:avLst/>
          </a:prstGeom>
          <a:noFill/>
          <a:ln>
            <a:noFill/>
          </a:ln>
        </p:spPr>
      </p:pic>
      <p:sp>
        <p:nvSpPr>
          <p:cNvPr id="374" name="Google Shape;374;p27"/>
          <p:cNvSpPr/>
          <p:nvPr/>
        </p:nvSpPr>
        <p:spPr>
          <a:xfrm>
            <a:off x="10785686" y="435936"/>
            <a:ext cx="216020" cy="216020"/>
          </a:xfrm>
          <a:prstGeom prst="ellipse">
            <a:avLst/>
          </a:prstGeom>
          <a:solidFill>
            <a:srgbClr val="EC180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375" name="Google Shape;375;p27"/>
          <p:cNvSpPr/>
          <p:nvPr/>
        </p:nvSpPr>
        <p:spPr>
          <a:xfrm>
            <a:off x="11285220" y="435936"/>
            <a:ext cx="216020" cy="216020"/>
          </a:xfrm>
          <a:prstGeom prst="ellipse">
            <a:avLst/>
          </a:prstGeom>
          <a:solidFill>
            <a:srgbClr val="EC180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376" name="Google Shape;376;p27"/>
          <p:cNvSpPr/>
          <p:nvPr/>
        </p:nvSpPr>
        <p:spPr>
          <a:xfrm>
            <a:off x="11784753" y="435936"/>
            <a:ext cx="216020" cy="216020"/>
          </a:xfrm>
          <a:prstGeom prst="ellipse">
            <a:avLst/>
          </a:prstGeom>
          <a:solidFill>
            <a:srgbClr val="EC180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377" name="Google Shape;377;p27"/>
          <p:cNvSpPr/>
          <p:nvPr/>
        </p:nvSpPr>
        <p:spPr>
          <a:xfrm>
            <a:off x="11285220" y="904973"/>
            <a:ext cx="216020" cy="216020"/>
          </a:xfrm>
          <a:prstGeom prst="ellipse">
            <a:avLst/>
          </a:prstGeom>
          <a:solidFill>
            <a:srgbClr val="EC180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378" name="Google Shape;378;p27"/>
          <p:cNvSpPr/>
          <p:nvPr/>
        </p:nvSpPr>
        <p:spPr>
          <a:xfrm>
            <a:off x="11784753" y="904973"/>
            <a:ext cx="216020" cy="216020"/>
          </a:xfrm>
          <a:prstGeom prst="ellipse">
            <a:avLst/>
          </a:prstGeom>
          <a:solidFill>
            <a:srgbClr val="EC180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379" name="Google Shape;379;p27"/>
          <p:cNvSpPr/>
          <p:nvPr/>
        </p:nvSpPr>
        <p:spPr>
          <a:xfrm>
            <a:off x="11784753" y="1374010"/>
            <a:ext cx="216020" cy="216020"/>
          </a:xfrm>
          <a:prstGeom prst="ellipse">
            <a:avLst/>
          </a:prstGeom>
          <a:solidFill>
            <a:srgbClr val="EC180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3" name="Shape 383"/>
        <p:cNvGrpSpPr/>
        <p:nvPr/>
      </p:nvGrpSpPr>
      <p:grpSpPr>
        <a:xfrm>
          <a:off x="0" y="0"/>
          <a:ext cx="0" cy="0"/>
          <a:chOff x="0" y="0"/>
          <a:chExt cx="0" cy="0"/>
        </a:xfrm>
      </p:grpSpPr>
      <p:sp>
        <p:nvSpPr>
          <p:cNvPr id="384" name="Google Shape;384;p28"/>
          <p:cNvSpPr txBox="1"/>
          <p:nvPr/>
        </p:nvSpPr>
        <p:spPr>
          <a:xfrm>
            <a:off x="9420100" y="1516615"/>
            <a:ext cx="5552887" cy="890500"/>
          </a:xfrm>
          <a:prstGeom prst="rect">
            <a:avLst/>
          </a:prstGeom>
          <a:noFill/>
          <a:ln>
            <a:noFill/>
          </a:ln>
        </p:spPr>
        <p:txBody>
          <a:bodyPr anchorCtr="0" anchor="ctr" bIns="50800" lIns="50800" spcFirstLastPara="1" rIns="50800" wrap="square" tIns="50800">
            <a:noAutofit/>
          </a:bodyPr>
          <a:lstStyle/>
          <a:p>
            <a:pPr indent="0" lvl="0" marL="0" marR="0" rtl="0" algn="ctr">
              <a:lnSpc>
                <a:spcPct val="80000"/>
              </a:lnSpc>
              <a:spcBef>
                <a:spcPts val="0"/>
              </a:spcBef>
              <a:spcAft>
                <a:spcPts val="0"/>
              </a:spcAft>
              <a:buClr>
                <a:srgbClr val="000000"/>
              </a:buClr>
              <a:buSzPts val="6400"/>
              <a:buFont typeface="Roboto Condensed"/>
              <a:buNone/>
            </a:pPr>
            <a:r>
              <a:rPr b="1" i="0" lang="en-US" sz="6400" u="none" cap="none" strike="noStrike">
                <a:solidFill>
                  <a:srgbClr val="000000"/>
                </a:solidFill>
                <a:latin typeface="Roboto Condensed"/>
                <a:ea typeface="Roboto Condensed"/>
                <a:cs typeface="Roboto Condensed"/>
                <a:sym typeface="Roboto Condensed"/>
              </a:rPr>
              <a:t>OUR</a:t>
            </a:r>
            <a:r>
              <a:rPr b="1" i="0" lang="en-US" sz="6400" u="none" cap="none" strike="noStrike">
                <a:solidFill>
                  <a:srgbClr val="EC1801"/>
                </a:solidFill>
                <a:latin typeface="Roboto Condensed"/>
                <a:ea typeface="Roboto Condensed"/>
                <a:cs typeface="Roboto Condensed"/>
                <a:sym typeface="Roboto Condensed"/>
              </a:rPr>
              <a:t> TRAINERS</a:t>
            </a:r>
            <a:endParaRPr/>
          </a:p>
        </p:txBody>
      </p:sp>
      <p:sp>
        <p:nvSpPr>
          <p:cNvPr id="385" name="Google Shape;385;p28"/>
          <p:cNvSpPr txBox="1"/>
          <p:nvPr/>
        </p:nvSpPr>
        <p:spPr>
          <a:xfrm>
            <a:off x="2464856" y="7668572"/>
            <a:ext cx="2822889" cy="968214"/>
          </a:xfrm>
          <a:prstGeom prst="rect">
            <a:avLst/>
          </a:prstGeom>
          <a:noFill/>
          <a:ln>
            <a:noFill/>
          </a:ln>
        </p:spPr>
        <p:txBody>
          <a:bodyPr anchorCtr="0" anchor="ctr" bIns="50800" lIns="50800" spcFirstLastPara="1" rIns="50800" wrap="square" tIns="50800">
            <a:noAutofit/>
          </a:bodyPr>
          <a:lstStyle/>
          <a:p>
            <a:pPr indent="0" lvl="0" marL="0" marR="0" rtl="0" algn="ctr">
              <a:lnSpc>
                <a:spcPct val="154166"/>
              </a:lnSpc>
              <a:spcBef>
                <a:spcPts val="0"/>
              </a:spcBef>
              <a:spcAft>
                <a:spcPts val="0"/>
              </a:spcAft>
              <a:buClr>
                <a:srgbClr val="000000"/>
              </a:buClr>
              <a:buSzPts val="4800"/>
              <a:buFont typeface="Roboto Condensed"/>
              <a:buNone/>
            </a:pPr>
            <a:r>
              <a:rPr b="1" i="0" lang="en-US" sz="4800" u="none" cap="none" strike="noStrike">
                <a:solidFill>
                  <a:srgbClr val="000000"/>
                </a:solidFill>
                <a:latin typeface="Roboto Condensed"/>
                <a:ea typeface="Roboto Condensed"/>
                <a:cs typeface="Roboto Condensed"/>
                <a:sym typeface="Roboto Condensed"/>
              </a:rPr>
              <a:t>Cris Luther</a:t>
            </a:r>
            <a:endParaRPr/>
          </a:p>
        </p:txBody>
      </p:sp>
      <p:sp>
        <p:nvSpPr>
          <p:cNvPr id="386" name="Google Shape;386;p28"/>
          <p:cNvSpPr txBox="1"/>
          <p:nvPr/>
        </p:nvSpPr>
        <p:spPr>
          <a:xfrm>
            <a:off x="2662828" y="8497286"/>
            <a:ext cx="2426946" cy="532710"/>
          </a:xfrm>
          <a:prstGeom prst="rect">
            <a:avLst/>
          </a:prstGeom>
          <a:noFill/>
          <a:ln>
            <a:noFill/>
          </a:ln>
        </p:spPr>
        <p:txBody>
          <a:bodyPr anchorCtr="0" anchor="ctr" bIns="50800" lIns="50800" spcFirstLastPara="1" rIns="50800" wrap="square" tIns="50800">
            <a:noAutofit/>
          </a:bodyPr>
          <a:lstStyle/>
          <a:p>
            <a:pPr indent="0" lvl="0" marL="0" marR="0" rtl="0" algn="ctr">
              <a:lnSpc>
                <a:spcPct val="211111"/>
              </a:lnSpc>
              <a:spcBef>
                <a:spcPts val="0"/>
              </a:spcBef>
              <a:spcAft>
                <a:spcPts val="0"/>
              </a:spcAft>
              <a:buClr>
                <a:srgbClr val="929292"/>
              </a:buClr>
              <a:buSzPts val="1800"/>
              <a:buFont typeface="Poppins SemiBold"/>
              <a:buNone/>
            </a:pPr>
            <a:r>
              <a:rPr b="0" i="1" lang="en-US" sz="1800" u="none" cap="none" strike="noStrike">
                <a:solidFill>
                  <a:srgbClr val="929292"/>
                </a:solidFill>
                <a:latin typeface="Poppins SemiBold"/>
                <a:ea typeface="Poppins SemiBold"/>
                <a:cs typeface="Poppins SemiBold"/>
                <a:sym typeface="Poppins SemiBold"/>
              </a:rPr>
              <a:t>Professional Trainer</a:t>
            </a:r>
            <a:endParaRPr/>
          </a:p>
        </p:txBody>
      </p:sp>
      <p:sp>
        <p:nvSpPr>
          <p:cNvPr id="387" name="Google Shape;387;p28"/>
          <p:cNvSpPr txBox="1"/>
          <p:nvPr/>
        </p:nvSpPr>
        <p:spPr>
          <a:xfrm>
            <a:off x="7986214" y="7668572"/>
            <a:ext cx="2867773" cy="968214"/>
          </a:xfrm>
          <a:prstGeom prst="rect">
            <a:avLst/>
          </a:prstGeom>
          <a:noFill/>
          <a:ln>
            <a:noFill/>
          </a:ln>
        </p:spPr>
        <p:txBody>
          <a:bodyPr anchorCtr="0" anchor="ctr" bIns="50800" lIns="50800" spcFirstLastPara="1" rIns="50800" wrap="square" tIns="50800">
            <a:noAutofit/>
          </a:bodyPr>
          <a:lstStyle/>
          <a:p>
            <a:pPr indent="0" lvl="0" marL="0" marR="0" rtl="0" algn="ctr">
              <a:lnSpc>
                <a:spcPct val="154166"/>
              </a:lnSpc>
              <a:spcBef>
                <a:spcPts val="0"/>
              </a:spcBef>
              <a:spcAft>
                <a:spcPts val="0"/>
              </a:spcAft>
              <a:buClr>
                <a:srgbClr val="000000"/>
              </a:buClr>
              <a:buSzPts val="4800"/>
              <a:buFont typeface="Roboto Condensed"/>
              <a:buNone/>
            </a:pPr>
            <a:r>
              <a:rPr b="1" i="0" lang="en-US" sz="4800" u="none" cap="none" strike="noStrike">
                <a:solidFill>
                  <a:srgbClr val="000000"/>
                </a:solidFill>
                <a:latin typeface="Roboto Condensed"/>
                <a:ea typeface="Roboto Condensed"/>
                <a:cs typeface="Roboto Condensed"/>
                <a:sym typeface="Roboto Condensed"/>
              </a:rPr>
              <a:t>Jade Drake</a:t>
            </a:r>
            <a:endParaRPr/>
          </a:p>
        </p:txBody>
      </p:sp>
      <p:sp>
        <p:nvSpPr>
          <p:cNvPr id="388" name="Google Shape;388;p28"/>
          <p:cNvSpPr txBox="1"/>
          <p:nvPr/>
        </p:nvSpPr>
        <p:spPr>
          <a:xfrm>
            <a:off x="18851797" y="7668572"/>
            <a:ext cx="3311804" cy="968214"/>
          </a:xfrm>
          <a:prstGeom prst="rect">
            <a:avLst/>
          </a:prstGeom>
          <a:noFill/>
          <a:ln>
            <a:noFill/>
          </a:ln>
        </p:spPr>
        <p:txBody>
          <a:bodyPr anchorCtr="0" anchor="ctr" bIns="50800" lIns="50800" spcFirstLastPara="1" rIns="50800" wrap="square" tIns="50800">
            <a:noAutofit/>
          </a:bodyPr>
          <a:lstStyle/>
          <a:p>
            <a:pPr indent="0" lvl="0" marL="0" marR="0" rtl="0" algn="ctr">
              <a:lnSpc>
                <a:spcPct val="154166"/>
              </a:lnSpc>
              <a:spcBef>
                <a:spcPts val="0"/>
              </a:spcBef>
              <a:spcAft>
                <a:spcPts val="0"/>
              </a:spcAft>
              <a:buClr>
                <a:srgbClr val="000000"/>
              </a:buClr>
              <a:buSzPts val="4800"/>
              <a:buFont typeface="Roboto Condensed"/>
              <a:buNone/>
            </a:pPr>
            <a:r>
              <a:rPr b="1" i="0" lang="en-US" sz="4800" u="none" cap="none" strike="noStrike">
                <a:solidFill>
                  <a:srgbClr val="000000"/>
                </a:solidFill>
                <a:latin typeface="Roboto Condensed"/>
                <a:ea typeface="Roboto Condensed"/>
                <a:cs typeface="Roboto Condensed"/>
                <a:sym typeface="Roboto Condensed"/>
              </a:rPr>
              <a:t>Jules Carson</a:t>
            </a:r>
            <a:endParaRPr/>
          </a:p>
        </p:txBody>
      </p:sp>
      <p:sp>
        <p:nvSpPr>
          <p:cNvPr id="389" name="Google Shape;389;p28"/>
          <p:cNvSpPr/>
          <p:nvPr/>
        </p:nvSpPr>
        <p:spPr>
          <a:xfrm rot="-5400000">
            <a:off x="11233646" y="568995"/>
            <a:ext cx="1916708" cy="24382876"/>
          </a:xfrm>
          <a:prstGeom prst="rect">
            <a:avLst/>
          </a:prstGeom>
          <a:solidFill>
            <a:srgbClr val="EC180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descr="pasted-image.pdf" id="390" name="Google Shape;390;p28"/>
          <p:cNvPicPr preferRelativeResize="0"/>
          <p:nvPr/>
        </p:nvPicPr>
        <p:blipFill rotWithShape="1">
          <a:blip r:embed="rId3">
            <a:alphaModFix/>
          </a:blip>
          <a:srcRect b="0" l="0" r="0" t="0"/>
          <a:stretch/>
        </p:blipFill>
        <p:spPr>
          <a:xfrm>
            <a:off x="689766" y="12508780"/>
            <a:ext cx="503308" cy="503308"/>
          </a:xfrm>
          <a:prstGeom prst="rect">
            <a:avLst/>
          </a:prstGeom>
          <a:noFill/>
          <a:ln>
            <a:noFill/>
          </a:ln>
        </p:spPr>
      </p:pic>
      <p:pic>
        <p:nvPicPr>
          <p:cNvPr descr="pasted-image.pdf" id="391" name="Google Shape;391;p28"/>
          <p:cNvPicPr preferRelativeResize="0"/>
          <p:nvPr/>
        </p:nvPicPr>
        <p:blipFill rotWithShape="1">
          <a:blip r:embed="rId4">
            <a:alphaModFix/>
          </a:blip>
          <a:srcRect b="0" l="0" r="0" t="0"/>
          <a:stretch/>
        </p:blipFill>
        <p:spPr>
          <a:xfrm>
            <a:off x="1807371" y="12515592"/>
            <a:ext cx="503308" cy="503308"/>
          </a:xfrm>
          <a:prstGeom prst="rect">
            <a:avLst/>
          </a:prstGeom>
          <a:noFill/>
          <a:ln>
            <a:noFill/>
          </a:ln>
        </p:spPr>
      </p:pic>
      <p:pic>
        <p:nvPicPr>
          <p:cNvPr descr="pasted-image.pdf" id="392" name="Google Shape;392;p28"/>
          <p:cNvPicPr preferRelativeResize="0"/>
          <p:nvPr/>
        </p:nvPicPr>
        <p:blipFill rotWithShape="1">
          <a:blip r:embed="rId5">
            <a:alphaModFix/>
          </a:blip>
          <a:srcRect b="0" l="0" r="0" t="0"/>
          <a:stretch/>
        </p:blipFill>
        <p:spPr>
          <a:xfrm>
            <a:off x="2924975" y="12516082"/>
            <a:ext cx="503292" cy="503303"/>
          </a:xfrm>
          <a:prstGeom prst="rect">
            <a:avLst/>
          </a:prstGeom>
          <a:noFill/>
          <a:ln>
            <a:noFill/>
          </a:ln>
        </p:spPr>
      </p:pic>
      <p:sp>
        <p:nvSpPr>
          <p:cNvPr id="393" name="Google Shape;393;p28"/>
          <p:cNvSpPr/>
          <p:nvPr/>
        </p:nvSpPr>
        <p:spPr>
          <a:xfrm rot="-5400000">
            <a:off x="5415181" y="11368881"/>
            <a:ext cx="39259" cy="2797705"/>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394" name="Google Shape;394;p28"/>
          <p:cNvSpPr txBox="1"/>
          <p:nvPr/>
        </p:nvSpPr>
        <p:spPr>
          <a:xfrm>
            <a:off x="8206627" y="8497286"/>
            <a:ext cx="2426946" cy="532710"/>
          </a:xfrm>
          <a:prstGeom prst="rect">
            <a:avLst/>
          </a:prstGeom>
          <a:noFill/>
          <a:ln>
            <a:noFill/>
          </a:ln>
        </p:spPr>
        <p:txBody>
          <a:bodyPr anchorCtr="0" anchor="ctr" bIns="50800" lIns="50800" spcFirstLastPara="1" rIns="50800" wrap="square" tIns="50800">
            <a:noAutofit/>
          </a:bodyPr>
          <a:lstStyle/>
          <a:p>
            <a:pPr indent="0" lvl="0" marL="0" marR="0" rtl="0" algn="ctr">
              <a:lnSpc>
                <a:spcPct val="211111"/>
              </a:lnSpc>
              <a:spcBef>
                <a:spcPts val="0"/>
              </a:spcBef>
              <a:spcAft>
                <a:spcPts val="0"/>
              </a:spcAft>
              <a:buClr>
                <a:srgbClr val="929292"/>
              </a:buClr>
              <a:buSzPts val="1800"/>
              <a:buFont typeface="Poppins SemiBold"/>
              <a:buNone/>
            </a:pPr>
            <a:r>
              <a:rPr b="0" i="1" lang="en-US" sz="1800" u="none" cap="none" strike="noStrike">
                <a:solidFill>
                  <a:srgbClr val="929292"/>
                </a:solidFill>
                <a:latin typeface="Poppins SemiBold"/>
                <a:ea typeface="Poppins SemiBold"/>
                <a:cs typeface="Poppins SemiBold"/>
                <a:sym typeface="Poppins SemiBold"/>
              </a:rPr>
              <a:t>Professional Trainer</a:t>
            </a:r>
            <a:endParaRPr/>
          </a:p>
        </p:txBody>
      </p:sp>
      <p:sp>
        <p:nvSpPr>
          <p:cNvPr id="395" name="Google Shape;395;p28"/>
          <p:cNvSpPr txBox="1"/>
          <p:nvPr/>
        </p:nvSpPr>
        <p:spPr>
          <a:xfrm>
            <a:off x="19294227" y="8497286"/>
            <a:ext cx="2426946" cy="532710"/>
          </a:xfrm>
          <a:prstGeom prst="rect">
            <a:avLst/>
          </a:prstGeom>
          <a:noFill/>
          <a:ln>
            <a:noFill/>
          </a:ln>
        </p:spPr>
        <p:txBody>
          <a:bodyPr anchorCtr="0" anchor="ctr" bIns="50800" lIns="50800" spcFirstLastPara="1" rIns="50800" wrap="square" tIns="50800">
            <a:noAutofit/>
          </a:bodyPr>
          <a:lstStyle/>
          <a:p>
            <a:pPr indent="0" lvl="0" marL="0" marR="0" rtl="0" algn="ctr">
              <a:lnSpc>
                <a:spcPct val="211111"/>
              </a:lnSpc>
              <a:spcBef>
                <a:spcPts val="0"/>
              </a:spcBef>
              <a:spcAft>
                <a:spcPts val="0"/>
              </a:spcAft>
              <a:buClr>
                <a:srgbClr val="929292"/>
              </a:buClr>
              <a:buSzPts val="1800"/>
              <a:buFont typeface="Poppins SemiBold"/>
              <a:buNone/>
            </a:pPr>
            <a:r>
              <a:rPr b="0" i="1" lang="en-US" sz="1800" u="none" cap="none" strike="noStrike">
                <a:solidFill>
                  <a:srgbClr val="929292"/>
                </a:solidFill>
                <a:latin typeface="Poppins SemiBold"/>
                <a:ea typeface="Poppins SemiBold"/>
                <a:cs typeface="Poppins SemiBold"/>
                <a:sym typeface="Poppins SemiBold"/>
              </a:rPr>
              <a:t>Professional Trainer</a:t>
            </a:r>
            <a:endParaRPr/>
          </a:p>
        </p:txBody>
      </p:sp>
      <p:sp>
        <p:nvSpPr>
          <p:cNvPr id="396" name="Google Shape;396;p28"/>
          <p:cNvSpPr txBox="1"/>
          <p:nvPr/>
        </p:nvSpPr>
        <p:spPr>
          <a:xfrm>
            <a:off x="13361698" y="7668572"/>
            <a:ext cx="3204403" cy="968214"/>
          </a:xfrm>
          <a:prstGeom prst="rect">
            <a:avLst/>
          </a:prstGeom>
          <a:noFill/>
          <a:ln>
            <a:noFill/>
          </a:ln>
        </p:spPr>
        <p:txBody>
          <a:bodyPr anchorCtr="0" anchor="ctr" bIns="50800" lIns="50800" spcFirstLastPara="1" rIns="50800" wrap="square" tIns="50800">
            <a:noAutofit/>
          </a:bodyPr>
          <a:lstStyle/>
          <a:p>
            <a:pPr indent="0" lvl="0" marL="0" marR="0" rtl="0" algn="ctr">
              <a:lnSpc>
                <a:spcPct val="154166"/>
              </a:lnSpc>
              <a:spcBef>
                <a:spcPts val="0"/>
              </a:spcBef>
              <a:spcAft>
                <a:spcPts val="0"/>
              </a:spcAft>
              <a:buClr>
                <a:srgbClr val="000000"/>
              </a:buClr>
              <a:buSzPts val="4800"/>
              <a:buFont typeface="Roboto Condensed"/>
              <a:buNone/>
            </a:pPr>
            <a:r>
              <a:rPr b="1" i="0" lang="en-US" sz="4800" u="none" cap="none" strike="noStrike">
                <a:solidFill>
                  <a:srgbClr val="000000"/>
                </a:solidFill>
                <a:latin typeface="Roboto Condensed"/>
                <a:ea typeface="Roboto Condensed"/>
                <a:cs typeface="Roboto Condensed"/>
                <a:sym typeface="Roboto Condensed"/>
              </a:rPr>
              <a:t>Aynstine Tui</a:t>
            </a:r>
            <a:endParaRPr b="1" i="0" sz="4800" u="none" cap="none" strike="noStrike">
              <a:solidFill>
                <a:srgbClr val="000000"/>
              </a:solidFill>
              <a:latin typeface="Roboto Condensed"/>
              <a:ea typeface="Roboto Condensed"/>
              <a:cs typeface="Roboto Condensed"/>
              <a:sym typeface="Roboto Condensed"/>
            </a:endParaRPr>
          </a:p>
        </p:txBody>
      </p:sp>
      <p:sp>
        <p:nvSpPr>
          <p:cNvPr id="397" name="Google Shape;397;p28"/>
          <p:cNvSpPr txBox="1"/>
          <p:nvPr/>
        </p:nvSpPr>
        <p:spPr>
          <a:xfrm>
            <a:off x="13750427" y="8497286"/>
            <a:ext cx="2426946" cy="532710"/>
          </a:xfrm>
          <a:prstGeom prst="rect">
            <a:avLst/>
          </a:prstGeom>
          <a:noFill/>
          <a:ln>
            <a:noFill/>
          </a:ln>
        </p:spPr>
        <p:txBody>
          <a:bodyPr anchorCtr="0" anchor="ctr" bIns="50800" lIns="50800" spcFirstLastPara="1" rIns="50800" wrap="square" tIns="50800">
            <a:noAutofit/>
          </a:bodyPr>
          <a:lstStyle/>
          <a:p>
            <a:pPr indent="0" lvl="0" marL="0" marR="0" rtl="0" algn="ctr">
              <a:lnSpc>
                <a:spcPct val="211111"/>
              </a:lnSpc>
              <a:spcBef>
                <a:spcPts val="0"/>
              </a:spcBef>
              <a:spcAft>
                <a:spcPts val="0"/>
              </a:spcAft>
              <a:buClr>
                <a:srgbClr val="929292"/>
              </a:buClr>
              <a:buSzPts val="1800"/>
              <a:buFont typeface="Poppins SemiBold"/>
              <a:buNone/>
            </a:pPr>
            <a:r>
              <a:rPr b="0" i="1" lang="en-US" sz="1800" u="none" cap="none" strike="noStrike">
                <a:solidFill>
                  <a:srgbClr val="929292"/>
                </a:solidFill>
                <a:latin typeface="Poppins SemiBold"/>
                <a:ea typeface="Poppins SemiBold"/>
                <a:cs typeface="Poppins SemiBold"/>
                <a:sym typeface="Poppins SemiBold"/>
              </a:rPr>
              <a:t>Professional Trainer</a:t>
            </a:r>
            <a:endParaRPr/>
          </a:p>
        </p:txBody>
      </p:sp>
      <p:pic>
        <p:nvPicPr>
          <p:cNvPr descr="active-adult-athlete-2105493.jpg" id="398" name="Google Shape;398;p28"/>
          <p:cNvPicPr preferRelativeResize="0"/>
          <p:nvPr/>
        </p:nvPicPr>
        <p:blipFill rotWithShape="1">
          <a:blip r:embed="rId6">
            <a:alphaModFix/>
          </a:blip>
          <a:srcRect b="37564" l="12500" r="32004" t="18039"/>
          <a:stretch/>
        </p:blipFill>
        <p:spPr>
          <a:xfrm>
            <a:off x="2097655" y="3792788"/>
            <a:ext cx="3557291" cy="3557290"/>
          </a:xfrm>
          <a:prstGeom prst="rect">
            <a:avLst/>
          </a:prstGeom>
          <a:noFill/>
          <a:ln>
            <a:noFill/>
          </a:ln>
          <a:effectLst>
            <a:outerShdw blurRad="381000" rotWithShape="0" dir="5400000" dist="150757">
              <a:srgbClr val="000000">
                <a:alpha val="11764"/>
              </a:srgbClr>
            </a:outerShdw>
          </a:effectLst>
        </p:spPr>
      </p:pic>
      <p:pic>
        <p:nvPicPr>
          <p:cNvPr descr="adult-athlete-body-2204201.jpg" id="399" name="Google Shape;399;p28"/>
          <p:cNvPicPr preferRelativeResize="0"/>
          <p:nvPr/>
        </p:nvPicPr>
        <p:blipFill rotWithShape="1">
          <a:blip r:embed="rId7">
            <a:alphaModFix/>
          </a:blip>
          <a:srcRect b="25465" l="22334" r="27665" t="41201"/>
          <a:stretch/>
        </p:blipFill>
        <p:spPr>
          <a:xfrm>
            <a:off x="7641455" y="3792788"/>
            <a:ext cx="3557291" cy="3557291"/>
          </a:xfrm>
          <a:prstGeom prst="rect">
            <a:avLst/>
          </a:prstGeom>
          <a:noFill/>
          <a:ln>
            <a:noFill/>
          </a:ln>
          <a:effectLst>
            <a:outerShdw blurRad="381000" rotWithShape="0" dir="5400000" dist="150757">
              <a:srgbClr val="000000">
                <a:alpha val="11764"/>
              </a:srgbClr>
            </a:outerShdw>
          </a:effectLst>
        </p:spPr>
      </p:pic>
      <p:pic>
        <p:nvPicPr>
          <p:cNvPr descr="athlete-biceps-bodybuilding-1738629.jpg" id="400" name="Google Shape;400;p28"/>
          <p:cNvPicPr preferRelativeResize="0"/>
          <p:nvPr/>
        </p:nvPicPr>
        <p:blipFill rotWithShape="1">
          <a:blip r:embed="rId8">
            <a:alphaModFix/>
          </a:blip>
          <a:srcRect b="35994" l="4451" r="4451" t="3272"/>
          <a:stretch/>
        </p:blipFill>
        <p:spPr>
          <a:xfrm>
            <a:off x="13185255" y="3792788"/>
            <a:ext cx="3557291" cy="3557291"/>
          </a:xfrm>
          <a:prstGeom prst="rect">
            <a:avLst/>
          </a:prstGeom>
          <a:noFill/>
          <a:ln>
            <a:noFill/>
          </a:ln>
          <a:effectLst>
            <a:outerShdw blurRad="381000" rotWithShape="0" dir="5400000" dist="150757">
              <a:srgbClr val="000000">
                <a:alpha val="11764"/>
              </a:srgbClr>
            </a:outerShdw>
          </a:effectLst>
        </p:spPr>
      </p:pic>
      <p:pic>
        <p:nvPicPr>
          <p:cNvPr descr="black-leather-jacket-blur-bracelet-775358.jpg" id="401" name="Google Shape;401;p28"/>
          <p:cNvPicPr preferRelativeResize="0"/>
          <p:nvPr/>
        </p:nvPicPr>
        <p:blipFill rotWithShape="1">
          <a:blip r:embed="rId9">
            <a:alphaModFix/>
          </a:blip>
          <a:srcRect b="32106" l="10077" r="10077" t="14591"/>
          <a:stretch/>
        </p:blipFill>
        <p:spPr>
          <a:xfrm>
            <a:off x="18729055" y="3792788"/>
            <a:ext cx="3557291" cy="3557291"/>
          </a:xfrm>
          <a:prstGeom prst="rect">
            <a:avLst/>
          </a:prstGeom>
          <a:noFill/>
          <a:ln>
            <a:noFill/>
          </a:ln>
          <a:effectLst>
            <a:outerShdw blurRad="381000" rotWithShape="0" dir="5400000" dist="150757">
              <a:srgbClr val="000000">
                <a:alpha val="11764"/>
              </a:srgbClr>
            </a:outerShdw>
          </a:effectLst>
        </p:spPr>
      </p:pic>
      <p:pic>
        <p:nvPicPr>
          <p:cNvPr descr="pasted-image.pdf" id="402" name="Google Shape;402;p28"/>
          <p:cNvPicPr preferRelativeResize="0"/>
          <p:nvPr/>
        </p:nvPicPr>
        <p:blipFill rotWithShape="1">
          <a:blip r:embed="rId10">
            <a:alphaModFix/>
          </a:blip>
          <a:srcRect b="0" l="0" r="0" t="0"/>
          <a:stretch/>
        </p:blipFill>
        <p:spPr>
          <a:xfrm>
            <a:off x="9168446" y="9942112"/>
            <a:ext cx="503308" cy="503315"/>
          </a:xfrm>
          <a:prstGeom prst="rect">
            <a:avLst/>
          </a:prstGeom>
          <a:noFill/>
          <a:ln>
            <a:noFill/>
          </a:ln>
        </p:spPr>
      </p:pic>
      <p:pic>
        <p:nvPicPr>
          <p:cNvPr descr="pasted-image.pdf" id="403" name="Google Shape;403;p28"/>
          <p:cNvPicPr preferRelativeResize="0"/>
          <p:nvPr/>
        </p:nvPicPr>
        <p:blipFill rotWithShape="1">
          <a:blip r:embed="rId11">
            <a:alphaModFix/>
          </a:blip>
          <a:srcRect b="0" l="0" r="0" t="0"/>
          <a:stretch/>
        </p:blipFill>
        <p:spPr>
          <a:xfrm>
            <a:off x="9943275" y="9942115"/>
            <a:ext cx="503308" cy="503308"/>
          </a:xfrm>
          <a:prstGeom prst="rect">
            <a:avLst/>
          </a:prstGeom>
          <a:noFill/>
          <a:ln>
            <a:noFill/>
          </a:ln>
        </p:spPr>
      </p:pic>
      <p:pic>
        <p:nvPicPr>
          <p:cNvPr descr="pasted-image.pdf" id="404" name="Google Shape;404;p28"/>
          <p:cNvPicPr preferRelativeResize="0"/>
          <p:nvPr/>
        </p:nvPicPr>
        <p:blipFill rotWithShape="1">
          <a:blip r:embed="rId12">
            <a:alphaModFix/>
          </a:blip>
          <a:srcRect b="0" l="0" r="0" t="0"/>
          <a:stretch/>
        </p:blipFill>
        <p:spPr>
          <a:xfrm>
            <a:off x="8393618" y="9942115"/>
            <a:ext cx="503308" cy="503308"/>
          </a:xfrm>
          <a:prstGeom prst="rect">
            <a:avLst/>
          </a:prstGeom>
          <a:noFill/>
          <a:ln>
            <a:noFill/>
          </a:ln>
        </p:spPr>
      </p:pic>
      <p:sp>
        <p:nvSpPr>
          <p:cNvPr id="405" name="Google Shape;405;p28"/>
          <p:cNvSpPr txBox="1"/>
          <p:nvPr/>
        </p:nvSpPr>
        <p:spPr>
          <a:xfrm>
            <a:off x="8641041" y="9372218"/>
            <a:ext cx="1558119" cy="532710"/>
          </a:xfrm>
          <a:prstGeom prst="rect">
            <a:avLst/>
          </a:prstGeom>
          <a:noFill/>
          <a:ln>
            <a:noFill/>
          </a:ln>
        </p:spPr>
        <p:txBody>
          <a:bodyPr anchorCtr="0" anchor="ctr" bIns="50800" lIns="50800" spcFirstLastPara="1" rIns="50800" wrap="square" tIns="50800">
            <a:noAutofit/>
          </a:bodyPr>
          <a:lstStyle/>
          <a:p>
            <a:pPr indent="0" lvl="0" marL="0" marR="0" rtl="0" algn="ctr">
              <a:lnSpc>
                <a:spcPct val="211111"/>
              </a:lnSpc>
              <a:spcBef>
                <a:spcPts val="0"/>
              </a:spcBef>
              <a:spcAft>
                <a:spcPts val="0"/>
              </a:spcAft>
              <a:buClr>
                <a:srgbClr val="929292"/>
              </a:buClr>
              <a:buSzPts val="1800"/>
              <a:buFont typeface="Poppins Medium"/>
              <a:buNone/>
            </a:pPr>
            <a:r>
              <a:rPr b="0" i="0" lang="en-US" sz="1800" u="none" cap="none" strike="noStrike">
                <a:solidFill>
                  <a:srgbClr val="929292"/>
                </a:solidFill>
                <a:latin typeface="Poppins Medium"/>
                <a:ea typeface="Poppins Medium"/>
                <a:cs typeface="Poppins Medium"/>
                <a:sym typeface="Poppins Medium"/>
              </a:rPr>
              <a:t>@jadedrake</a:t>
            </a:r>
            <a:endParaRPr b="0" i="0" sz="1800" u="none" cap="none" strike="noStrike">
              <a:solidFill>
                <a:srgbClr val="929292"/>
              </a:solidFill>
              <a:latin typeface="Poppins Medium"/>
              <a:ea typeface="Poppins Medium"/>
              <a:cs typeface="Poppins Medium"/>
              <a:sym typeface="Poppins Medium"/>
            </a:endParaRPr>
          </a:p>
        </p:txBody>
      </p:sp>
      <p:pic>
        <p:nvPicPr>
          <p:cNvPr descr="pasted-image.pdf" id="406" name="Google Shape;406;p28"/>
          <p:cNvPicPr preferRelativeResize="0"/>
          <p:nvPr/>
        </p:nvPicPr>
        <p:blipFill rotWithShape="1">
          <a:blip r:embed="rId10">
            <a:alphaModFix/>
          </a:blip>
          <a:srcRect b="0" l="0" r="0" t="0"/>
          <a:stretch/>
        </p:blipFill>
        <p:spPr>
          <a:xfrm>
            <a:off x="14712245" y="9942112"/>
            <a:ext cx="503308" cy="503315"/>
          </a:xfrm>
          <a:prstGeom prst="rect">
            <a:avLst/>
          </a:prstGeom>
          <a:noFill/>
          <a:ln>
            <a:noFill/>
          </a:ln>
        </p:spPr>
      </p:pic>
      <p:pic>
        <p:nvPicPr>
          <p:cNvPr descr="pasted-image.pdf" id="407" name="Google Shape;407;p28"/>
          <p:cNvPicPr preferRelativeResize="0"/>
          <p:nvPr/>
        </p:nvPicPr>
        <p:blipFill rotWithShape="1">
          <a:blip r:embed="rId11">
            <a:alphaModFix/>
          </a:blip>
          <a:srcRect b="0" l="0" r="0" t="0"/>
          <a:stretch/>
        </p:blipFill>
        <p:spPr>
          <a:xfrm>
            <a:off x="15487073" y="9942116"/>
            <a:ext cx="503308" cy="503307"/>
          </a:xfrm>
          <a:prstGeom prst="rect">
            <a:avLst/>
          </a:prstGeom>
          <a:noFill/>
          <a:ln>
            <a:noFill/>
          </a:ln>
        </p:spPr>
      </p:pic>
      <p:pic>
        <p:nvPicPr>
          <p:cNvPr descr="pasted-image.pdf" id="408" name="Google Shape;408;p28"/>
          <p:cNvPicPr preferRelativeResize="0"/>
          <p:nvPr/>
        </p:nvPicPr>
        <p:blipFill rotWithShape="1">
          <a:blip r:embed="rId12">
            <a:alphaModFix/>
          </a:blip>
          <a:srcRect b="0" l="0" r="0" t="0"/>
          <a:stretch/>
        </p:blipFill>
        <p:spPr>
          <a:xfrm>
            <a:off x="13937417" y="9942116"/>
            <a:ext cx="503308" cy="503307"/>
          </a:xfrm>
          <a:prstGeom prst="rect">
            <a:avLst/>
          </a:prstGeom>
          <a:noFill/>
          <a:ln>
            <a:noFill/>
          </a:ln>
        </p:spPr>
      </p:pic>
      <p:sp>
        <p:nvSpPr>
          <p:cNvPr id="409" name="Google Shape;409;p28"/>
          <p:cNvSpPr txBox="1"/>
          <p:nvPr/>
        </p:nvSpPr>
        <p:spPr>
          <a:xfrm>
            <a:off x="14127133" y="9372218"/>
            <a:ext cx="1673535" cy="532710"/>
          </a:xfrm>
          <a:prstGeom prst="rect">
            <a:avLst/>
          </a:prstGeom>
          <a:noFill/>
          <a:ln>
            <a:noFill/>
          </a:ln>
        </p:spPr>
        <p:txBody>
          <a:bodyPr anchorCtr="0" anchor="ctr" bIns="50800" lIns="50800" spcFirstLastPara="1" rIns="50800" wrap="square" tIns="50800">
            <a:noAutofit/>
          </a:bodyPr>
          <a:lstStyle/>
          <a:p>
            <a:pPr indent="0" lvl="0" marL="0" marR="0" rtl="0" algn="ctr">
              <a:lnSpc>
                <a:spcPct val="211111"/>
              </a:lnSpc>
              <a:spcBef>
                <a:spcPts val="0"/>
              </a:spcBef>
              <a:spcAft>
                <a:spcPts val="0"/>
              </a:spcAft>
              <a:buClr>
                <a:srgbClr val="929292"/>
              </a:buClr>
              <a:buSzPts val="1800"/>
              <a:buFont typeface="Poppins Medium"/>
              <a:buNone/>
            </a:pPr>
            <a:r>
              <a:rPr b="0" i="0" lang="en-US" sz="1800" u="none" cap="none" strike="noStrike">
                <a:solidFill>
                  <a:srgbClr val="929292"/>
                </a:solidFill>
                <a:latin typeface="Poppins Medium"/>
                <a:ea typeface="Poppins Medium"/>
                <a:cs typeface="Poppins Medium"/>
                <a:sym typeface="Poppins Medium"/>
              </a:rPr>
              <a:t>@aynstinetui</a:t>
            </a:r>
            <a:endParaRPr b="0" i="0" sz="1800" u="none" cap="none" strike="noStrike">
              <a:solidFill>
                <a:srgbClr val="929292"/>
              </a:solidFill>
              <a:latin typeface="Poppins Medium"/>
              <a:ea typeface="Poppins Medium"/>
              <a:cs typeface="Poppins Medium"/>
              <a:sym typeface="Poppins Medium"/>
            </a:endParaRPr>
          </a:p>
        </p:txBody>
      </p:sp>
      <p:pic>
        <p:nvPicPr>
          <p:cNvPr descr="pasted-image.pdf" id="410" name="Google Shape;410;p28"/>
          <p:cNvPicPr preferRelativeResize="0"/>
          <p:nvPr/>
        </p:nvPicPr>
        <p:blipFill rotWithShape="1">
          <a:blip r:embed="rId10">
            <a:alphaModFix/>
          </a:blip>
          <a:srcRect b="0" l="0" r="0" t="0"/>
          <a:stretch/>
        </p:blipFill>
        <p:spPr>
          <a:xfrm>
            <a:off x="20256045" y="9942112"/>
            <a:ext cx="503308" cy="503315"/>
          </a:xfrm>
          <a:prstGeom prst="rect">
            <a:avLst/>
          </a:prstGeom>
          <a:noFill/>
          <a:ln>
            <a:noFill/>
          </a:ln>
        </p:spPr>
      </p:pic>
      <p:pic>
        <p:nvPicPr>
          <p:cNvPr descr="pasted-image.pdf" id="411" name="Google Shape;411;p28"/>
          <p:cNvPicPr preferRelativeResize="0"/>
          <p:nvPr/>
        </p:nvPicPr>
        <p:blipFill rotWithShape="1">
          <a:blip r:embed="rId11">
            <a:alphaModFix/>
          </a:blip>
          <a:srcRect b="0" l="0" r="0" t="0"/>
          <a:stretch/>
        </p:blipFill>
        <p:spPr>
          <a:xfrm>
            <a:off x="21030873" y="9942116"/>
            <a:ext cx="503308" cy="503307"/>
          </a:xfrm>
          <a:prstGeom prst="rect">
            <a:avLst/>
          </a:prstGeom>
          <a:noFill/>
          <a:ln>
            <a:noFill/>
          </a:ln>
        </p:spPr>
      </p:pic>
      <p:pic>
        <p:nvPicPr>
          <p:cNvPr descr="pasted-image.pdf" id="412" name="Google Shape;412;p28"/>
          <p:cNvPicPr preferRelativeResize="0"/>
          <p:nvPr/>
        </p:nvPicPr>
        <p:blipFill rotWithShape="1">
          <a:blip r:embed="rId12">
            <a:alphaModFix/>
          </a:blip>
          <a:srcRect b="0" l="0" r="0" t="0"/>
          <a:stretch/>
        </p:blipFill>
        <p:spPr>
          <a:xfrm>
            <a:off x="19481216" y="9942116"/>
            <a:ext cx="503308" cy="503307"/>
          </a:xfrm>
          <a:prstGeom prst="rect">
            <a:avLst/>
          </a:prstGeom>
          <a:noFill/>
          <a:ln>
            <a:noFill/>
          </a:ln>
        </p:spPr>
      </p:pic>
      <p:sp>
        <p:nvSpPr>
          <p:cNvPr id="413" name="Google Shape;413;p28"/>
          <p:cNvSpPr txBox="1"/>
          <p:nvPr/>
        </p:nvSpPr>
        <p:spPr>
          <a:xfrm>
            <a:off x="19649291" y="9372218"/>
            <a:ext cx="1716817" cy="532710"/>
          </a:xfrm>
          <a:prstGeom prst="rect">
            <a:avLst/>
          </a:prstGeom>
          <a:noFill/>
          <a:ln>
            <a:noFill/>
          </a:ln>
        </p:spPr>
        <p:txBody>
          <a:bodyPr anchorCtr="0" anchor="ctr" bIns="50800" lIns="50800" spcFirstLastPara="1" rIns="50800" wrap="square" tIns="50800">
            <a:noAutofit/>
          </a:bodyPr>
          <a:lstStyle/>
          <a:p>
            <a:pPr indent="0" lvl="0" marL="0" marR="0" rtl="0" algn="ctr">
              <a:lnSpc>
                <a:spcPct val="211111"/>
              </a:lnSpc>
              <a:spcBef>
                <a:spcPts val="0"/>
              </a:spcBef>
              <a:spcAft>
                <a:spcPts val="0"/>
              </a:spcAft>
              <a:buClr>
                <a:srgbClr val="929292"/>
              </a:buClr>
              <a:buSzPts val="1800"/>
              <a:buFont typeface="Poppins Medium"/>
              <a:buNone/>
            </a:pPr>
            <a:r>
              <a:rPr b="0" i="0" lang="en-US" sz="1800" u="none" cap="none" strike="noStrike">
                <a:solidFill>
                  <a:srgbClr val="929292"/>
                </a:solidFill>
                <a:latin typeface="Poppins Medium"/>
                <a:ea typeface="Poppins Medium"/>
                <a:cs typeface="Poppins Medium"/>
                <a:sym typeface="Poppins Medium"/>
              </a:rPr>
              <a:t>@julescarson</a:t>
            </a:r>
            <a:endParaRPr b="0" i="0" sz="1800" u="none" cap="none" strike="noStrike">
              <a:solidFill>
                <a:srgbClr val="929292"/>
              </a:solidFill>
              <a:latin typeface="Poppins Medium"/>
              <a:ea typeface="Poppins Medium"/>
              <a:cs typeface="Poppins Medium"/>
              <a:sym typeface="Poppins Medium"/>
            </a:endParaRPr>
          </a:p>
        </p:txBody>
      </p:sp>
      <p:pic>
        <p:nvPicPr>
          <p:cNvPr descr="pasted-image.pdf" id="414" name="Google Shape;414;p28"/>
          <p:cNvPicPr preferRelativeResize="0"/>
          <p:nvPr/>
        </p:nvPicPr>
        <p:blipFill rotWithShape="1">
          <a:blip r:embed="rId10">
            <a:alphaModFix/>
          </a:blip>
          <a:srcRect b="0" l="0" r="0" t="0"/>
          <a:stretch/>
        </p:blipFill>
        <p:spPr>
          <a:xfrm>
            <a:off x="3624647" y="9942112"/>
            <a:ext cx="503307" cy="503315"/>
          </a:xfrm>
          <a:prstGeom prst="rect">
            <a:avLst/>
          </a:prstGeom>
          <a:noFill/>
          <a:ln>
            <a:noFill/>
          </a:ln>
        </p:spPr>
      </p:pic>
      <p:pic>
        <p:nvPicPr>
          <p:cNvPr descr="pasted-image.pdf" id="415" name="Google Shape;415;p28"/>
          <p:cNvPicPr preferRelativeResize="0"/>
          <p:nvPr/>
        </p:nvPicPr>
        <p:blipFill rotWithShape="1">
          <a:blip r:embed="rId11">
            <a:alphaModFix/>
          </a:blip>
          <a:srcRect b="0" l="0" r="0" t="0"/>
          <a:stretch/>
        </p:blipFill>
        <p:spPr>
          <a:xfrm>
            <a:off x="4399475" y="9942116"/>
            <a:ext cx="503308" cy="503307"/>
          </a:xfrm>
          <a:prstGeom prst="rect">
            <a:avLst/>
          </a:prstGeom>
          <a:noFill/>
          <a:ln>
            <a:noFill/>
          </a:ln>
        </p:spPr>
      </p:pic>
      <p:pic>
        <p:nvPicPr>
          <p:cNvPr descr="pasted-image.pdf" id="416" name="Google Shape;416;p28"/>
          <p:cNvPicPr preferRelativeResize="0"/>
          <p:nvPr/>
        </p:nvPicPr>
        <p:blipFill rotWithShape="1">
          <a:blip r:embed="rId12">
            <a:alphaModFix/>
          </a:blip>
          <a:srcRect b="0" l="0" r="0" t="0"/>
          <a:stretch/>
        </p:blipFill>
        <p:spPr>
          <a:xfrm>
            <a:off x="2849819" y="9942116"/>
            <a:ext cx="503308" cy="503307"/>
          </a:xfrm>
          <a:prstGeom prst="rect">
            <a:avLst/>
          </a:prstGeom>
          <a:noFill/>
          <a:ln>
            <a:noFill/>
          </a:ln>
        </p:spPr>
      </p:pic>
      <p:sp>
        <p:nvSpPr>
          <p:cNvPr id="417" name="Google Shape;417;p28"/>
          <p:cNvSpPr txBox="1"/>
          <p:nvPr/>
        </p:nvSpPr>
        <p:spPr>
          <a:xfrm>
            <a:off x="3141324" y="9372218"/>
            <a:ext cx="1469954" cy="532710"/>
          </a:xfrm>
          <a:prstGeom prst="rect">
            <a:avLst/>
          </a:prstGeom>
          <a:noFill/>
          <a:ln>
            <a:noFill/>
          </a:ln>
        </p:spPr>
        <p:txBody>
          <a:bodyPr anchorCtr="0" anchor="ctr" bIns="50800" lIns="50800" spcFirstLastPara="1" rIns="50800" wrap="square" tIns="50800">
            <a:noAutofit/>
          </a:bodyPr>
          <a:lstStyle/>
          <a:p>
            <a:pPr indent="0" lvl="0" marL="0" marR="0" rtl="0" algn="ctr">
              <a:lnSpc>
                <a:spcPct val="211111"/>
              </a:lnSpc>
              <a:spcBef>
                <a:spcPts val="0"/>
              </a:spcBef>
              <a:spcAft>
                <a:spcPts val="0"/>
              </a:spcAft>
              <a:buClr>
                <a:srgbClr val="929292"/>
              </a:buClr>
              <a:buSzPts val="1800"/>
              <a:buFont typeface="Poppins Medium"/>
              <a:buNone/>
            </a:pPr>
            <a:r>
              <a:rPr b="0" i="0" lang="en-US" sz="1800" u="none" cap="none" strike="noStrike">
                <a:solidFill>
                  <a:srgbClr val="929292"/>
                </a:solidFill>
                <a:latin typeface="Poppins Medium"/>
                <a:ea typeface="Poppins Medium"/>
                <a:cs typeface="Poppins Medium"/>
                <a:sym typeface="Poppins Medium"/>
              </a:rPr>
              <a:t>@crisluther</a:t>
            </a:r>
            <a:endParaRPr b="0" i="0" sz="1800" u="none" cap="none" strike="noStrike">
              <a:solidFill>
                <a:srgbClr val="929292"/>
              </a:solidFill>
              <a:latin typeface="Poppins Medium"/>
              <a:ea typeface="Poppins Medium"/>
              <a:cs typeface="Poppins Medium"/>
              <a:sym typeface="Poppins Medium"/>
            </a:endParaRPr>
          </a:p>
        </p:txBody>
      </p:sp>
      <p:sp>
        <p:nvSpPr>
          <p:cNvPr id="418" name="Google Shape;418;p28"/>
          <p:cNvSpPr/>
          <p:nvPr/>
        </p:nvSpPr>
        <p:spPr>
          <a:xfrm>
            <a:off x="22715219" y="13121461"/>
            <a:ext cx="216020" cy="216020"/>
          </a:xfrm>
          <a:prstGeom prst="ellipse">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419" name="Google Shape;419;p28"/>
          <p:cNvSpPr/>
          <p:nvPr/>
        </p:nvSpPr>
        <p:spPr>
          <a:xfrm>
            <a:off x="23714284" y="12652425"/>
            <a:ext cx="216020" cy="216020"/>
          </a:xfrm>
          <a:prstGeom prst="ellipse">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420" name="Google Shape;420;p28"/>
          <p:cNvSpPr/>
          <p:nvPr/>
        </p:nvSpPr>
        <p:spPr>
          <a:xfrm>
            <a:off x="23714284" y="13121461"/>
            <a:ext cx="216020" cy="216020"/>
          </a:xfrm>
          <a:prstGeom prst="ellipse">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421" name="Google Shape;421;p28"/>
          <p:cNvSpPr/>
          <p:nvPr/>
        </p:nvSpPr>
        <p:spPr>
          <a:xfrm>
            <a:off x="23214753" y="12652424"/>
            <a:ext cx="216020" cy="216020"/>
          </a:xfrm>
          <a:prstGeom prst="ellipse">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422" name="Google Shape;422;p28"/>
          <p:cNvSpPr/>
          <p:nvPr/>
        </p:nvSpPr>
        <p:spPr>
          <a:xfrm>
            <a:off x="23214753" y="13121461"/>
            <a:ext cx="216020" cy="216020"/>
          </a:xfrm>
          <a:prstGeom prst="ellipse">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423" name="Google Shape;423;p28"/>
          <p:cNvSpPr/>
          <p:nvPr/>
        </p:nvSpPr>
        <p:spPr>
          <a:xfrm>
            <a:off x="23714284" y="12183388"/>
            <a:ext cx="216020" cy="216020"/>
          </a:xfrm>
          <a:prstGeom prst="ellipse">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7" name="Shape 427"/>
        <p:cNvGrpSpPr/>
        <p:nvPr/>
      </p:nvGrpSpPr>
      <p:grpSpPr>
        <a:xfrm>
          <a:off x="0" y="0"/>
          <a:ext cx="0" cy="0"/>
          <a:chOff x="0" y="0"/>
          <a:chExt cx="0" cy="0"/>
        </a:xfrm>
      </p:grpSpPr>
      <p:pic>
        <p:nvPicPr>
          <p:cNvPr descr="active-athlete-barbell-2261477.jpg" id="428" name="Google Shape;428;p29"/>
          <p:cNvPicPr preferRelativeResize="0"/>
          <p:nvPr/>
        </p:nvPicPr>
        <p:blipFill rotWithShape="1">
          <a:blip r:embed="rId3">
            <a:alphaModFix/>
          </a:blip>
          <a:srcRect b="6670" l="136" r="135" t="9144"/>
          <a:stretch/>
        </p:blipFill>
        <p:spPr>
          <a:xfrm>
            <a:off x="5754" y="0"/>
            <a:ext cx="24372624" cy="13716000"/>
          </a:xfrm>
          <a:prstGeom prst="rect">
            <a:avLst/>
          </a:prstGeom>
          <a:noFill/>
          <a:ln>
            <a:noFill/>
          </a:ln>
        </p:spPr>
      </p:pic>
      <p:sp>
        <p:nvSpPr>
          <p:cNvPr id="429" name="Google Shape;429;p29"/>
          <p:cNvSpPr txBox="1"/>
          <p:nvPr/>
        </p:nvSpPr>
        <p:spPr>
          <a:xfrm>
            <a:off x="10206429" y="5267821"/>
            <a:ext cx="13153532" cy="3180358"/>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FFFFFF"/>
              </a:buClr>
              <a:buSzPts val="10000"/>
              <a:buFont typeface="Roboto Condensed"/>
              <a:buNone/>
            </a:pPr>
            <a:r>
              <a:rPr b="1" i="0" lang="en-US" sz="10000" u="none" cap="none" strike="noStrike">
                <a:solidFill>
                  <a:srgbClr val="FFFFFF"/>
                </a:solidFill>
                <a:latin typeface="Roboto Condensed"/>
                <a:ea typeface="Roboto Condensed"/>
                <a:cs typeface="Roboto Condensed"/>
                <a:sym typeface="Roboto Condensed"/>
              </a:rPr>
              <a:t>START YOUR PERSONAL </a:t>
            </a:r>
            <a:r>
              <a:rPr b="1" i="0" lang="en-US" sz="10000" u="none" cap="none" strike="noStrike">
                <a:solidFill>
                  <a:srgbClr val="EC1801"/>
                </a:solidFill>
                <a:latin typeface="Roboto Condensed"/>
                <a:ea typeface="Roboto Condensed"/>
                <a:cs typeface="Roboto Condensed"/>
                <a:sym typeface="Roboto Condensed"/>
              </a:rPr>
              <a:t>TRAINING SESSION</a:t>
            </a:r>
            <a:endParaRPr/>
          </a:p>
        </p:txBody>
      </p:sp>
      <p:pic>
        <p:nvPicPr>
          <p:cNvPr descr="pasted-image.pdf" id="430" name="Google Shape;430;p29"/>
          <p:cNvPicPr preferRelativeResize="0"/>
          <p:nvPr/>
        </p:nvPicPr>
        <p:blipFill rotWithShape="1">
          <a:blip r:embed="rId4">
            <a:alphaModFix/>
          </a:blip>
          <a:srcRect b="0" l="0" r="0" t="0"/>
          <a:stretch/>
        </p:blipFill>
        <p:spPr>
          <a:xfrm>
            <a:off x="689766" y="12508780"/>
            <a:ext cx="503308" cy="503308"/>
          </a:xfrm>
          <a:prstGeom prst="rect">
            <a:avLst/>
          </a:prstGeom>
          <a:noFill/>
          <a:ln>
            <a:noFill/>
          </a:ln>
        </p:spPr>
      </p:pic>
      <p:pic>
        <p:nvPicPr>
          <p:cNvPr descr="pasted-image.pdf" id="431" name="Google Shape;431;p29"/>
          <p:cNvPicPr preferRelativeResize="0"/>
          <p:nvPr/>
        </p:nvPicPr>
        <p:blipFill rotWithShape="1">
          <a:blip r:embed="rId5">
            <a:alphaModFix/>
          </a:blip>
          <a:srcRect b="0" l="0" r="0" t="0"/>
          <a:stretch/>
        </p:blipFill>
        <p:spPr>
          <a:xfrm>
            <a:off x="1807371" y="12515592"/>
            <a:ext cx="503308" cy="503308"/>
          </a:xfrm>
          <a:prstGeom prst="rect">
            <a:avLst/>
          </a:prstGeom>
          <a:noFill/>
          <a:ln>
            <a:noFill/>
          </a:ln>
        </p:spPr>
      </p:pic>
      <p:pic>
        <p:nvPicPr>
          <p:cNvPr descr="pasted-image.pdf" id="432" name="Google Shape;432;p29"/>
          <p:cNvPicPr preferRelativeResize="0"/>
          <p:nvPr/>
        </p:nvPicPr>
        <p:blipFill rotWithShape="1">
          <a:blip r:embed="rId6">
            <a:alphaModFix/>
          </a:blip>
          <a:srcRect b="0" l="0" r="0" t="0"/>
          <a:stretch/>
        </p:blipFill>
        <p:spPr>
          <a:xfrm>
            <a:off x="2924975" y="12516082"/>
            <a:ext cx="503292" cy="503303"/>
          </a:xfrm>
          <a:prstGeom prst="rect">
            <a:avLst/>
          </a:prstGeom>
          <a:noFill/>
          <a:ln>
            <a:noFill/>
          </a:ln>
        </p:spPr>
      </p:pic>
      <p:sp>
        <p:nvSpPr>
          <p:cNvPr id="433" name="Google Shape;433;p29"/>
          <p:cNvSpPr/>
          <p:nvPr/>
        </p:nvSpPr>
        <p:spPr>
          <a:xfrm rot="-5400000">
            <a:off x="5415181" y="11368881"/>
            <a:ext cx="39259" cy="2797705"/>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434" name="Google Shape;434;p29"/>
          <p:cNvSpPr/>
          <p:nvPr/>
        </p:nvSpPr>
        <p:spPr>
          <a:xfrm>
            <a:off x="23705819" y="13018164"/>
            <a:ext cx="216020" cy="216020"/>
          </a:xfrm>
          <a:prstGeom prst="ellipse">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435" name="Google Shape;435;p29"/>
          <p:cNvSpPr/>
          <p:nvPr/>
        </p:nvSpPr>
        <p:spPr>
          <a:xfrm>
            <a:off x="23206288" y="13018164"/>
            <a:ext cx="216020" cy="216020"/>
          </a:xfrm>
          <a:prstGeom prst="ellipse">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436" name="Google Shape;436;p29"/>
          <p:cNvSpPr/>
          <p:nvPr/>
        </p:nvSpPr>
        <p:spPr>
          <a:xfrm>
            <a:off x="22706753" y="13018164"/>
            <a:ext cx="216020" cy="216020"/>
          </a:xfrm>
          <a:prstGeom prst="ellipse">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437" name="Google Shape;437;p29"/>
          <p:cNvSpPr/>
          <p:nvPr/>
        </p:nvSpPr>
        <p:spPr>
          <a:xfrm>
            <a:off x="23206288" y="12549127"/>
            <a:ext cx="216020" cy="216020"/>
          </a:xfrm>
          <a:prstGeom prst="ellipse">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438" name="Google Shape;438;p29"/>
          <p:cNvSpPr/>
          <p:nvPr/>
        </p:nvSpPr>
        <p:spPr>
          <a:xfrm>
            <a:off x="23705819" y="12549127"/>
            <a:ext cx="216020" cy="216020"/>
          </a:xfrm>
          <a:prstGeom prst="ellipse">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439" name="Google Shape;439;p29"/>
          <p:cNvSpPr/>
          <p:nvPr/>
        </p:nvSpPr>
        <p:spPr>
          <a:xfrm>
            <a:off x="23705819" y="12080091"/>
            <a:ext cx="216020" cy="216020"/>
          </a:xfrm>
          <a:prstGeom prst="ellipse">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3" name="Shape 443"/>
        <p:cNvGrpSpPr/>
        <p:nvPr/>
      </p:nvGrpSpPr>
      <p:grpSpPr>
        <a:xfrm>
          <a:off x="0" y="0"/>
          <a:ext cx="0" cy="0"/>
          <a:chOff x="0" y="0"/>
          <a:chExt cx="0" cy="0"/>
        </a:xfrm>
      </p:grpSpPr>
      <p:sp>
        <p:nvSpPr>
          <p:cNvPr id="444" name="Google Shape;444;p30"/>
          <p:cNvSpPr/>
          <p:nvPr/>
        </p:nvSpPr>
        <p:spPr>
          <a:xfrm rot="-5400000">
            <a:off x="11233646" y="-11238938"/>
            <a:ext cx="1916708" cy="24382876"/>
          </a:xfrm>
          <a:prstGeom prst="rect">
            <a:avLst/>
          </a:prstGeom>
          <a:solidFill>
            <a:srgbClr val="EC180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445" name="Google Shape;445;p30"/>
          <p:cNvSpPr/>
          <p:nvPr/>
        </p:nvSpPr>
        <p:spPr>
          <a:xfrm>
            <a:off x="405553" y="388153"/>
            <a:ext cx="216020" cy="216020"/>
          </a:xfrm>
          <a:prstGeom prst="ellipse">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446" name="Google Shape;446;p30"/>
          <p:cNvSpPr/>
          <p:nvPr/>
        </p:nvSpPr>
        <p:spPr>
          <a:xfrm>
            <a:off x="405553" y="857190"/>
            <a:ext cx="216020" cy="216020"/>
          </a:xfrm>
          <a:prstGeom prst="ellipse">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447" name="Google Shape;447;p30"/>
          <p:cNvSpPr/>
          <p:nvPr/>
        </p:nvSpPr>
        <p:spPr>
          <a:xfrm>
            <a:off x="405553" y="1326227"/>
            <a:ext cx="216020" cy="216020"/>
          </a:xfrm>
          <a:prstGeom prst="ellipse">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448" name="Google Shape;448;p30"/>
          <p:cNvSpPr/>
          <p:nvPr/>
        </p:nvSpPr>
        <p:spPr>
          <a:xfrm>
            <a:off x="905087" y="857190"/>
            <a:ext cx="216020" cy="216020"/>
          </a:xfrm>
          <a:prstGeom prst="ellipse">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449" name="Google Shape;449;p30"/>
          <p:cNvSpPr/>
          <p:nvPr/>
        </p:nvSpPr>
        <p:spPr>
          <a:xfrm>
            <a:off x="905087" y="388153"/>
            <a:ext cx="216020" cy="216020"/>
          </a:xfrm>
          <a:prstGeom prst="ellipse">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450" name="Google Shape;450;p30"/>
          <p:cNvSpPr/>
          <p:nvPr/>
        </p:nvSpPr>
        <p:spPr>
          <a:xfrm>
            <a:off x="1404619" y="388153"/>
            <a:ext cx="216020" cy="216020"/>
          </a:xfrm>
          <a:prstGeom prst="ellipse">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descr="pasted-image.pdf" id="451" name="Google Shape;451;p30"/>
          <p:cNvPicPr preferRelativeResize="0"/>
          <p:nvPr/>
        </p:nvPicPr>
        <p:blipFill rotWithShape="1">
          <a:blip r:embed="rId3">
            <a:alphaModFix/>
          </a:blip>
          <a:srcRect b="0" l="0" r="0" t="0"/>
          <a:stretch/>
        </p:blipFill>
        <p:spPr>
          <a:xfrm>
            <a:off x="20942033" y="706247"/>
            <a:ext cx="503308" cy="503308"/>
          </a:xfrm>
          <a:prstGeom prst="rect">
            <a:avLst/>
          </a:prstGeom>
          <a:noFill/>
          <a:ln>
            <a:noFill/>
          </a:ln>
        </p:spPr>
      </p:pic>
      <p:pic>
        <p:nvPicPr>
          <p:cNvPr descr="pasted-image.pdf" id="452" name="Google Shape;452;p30"/>
          <p:cNvPicPr preferRelativeResize="0"/>
          <p:nvPr/>
        </p:nvPicPr>
        <p:blipFill rotWithShape="1">
          <a:blip r:embed="rId4">
            <a:alphaModFix/>
          </a:blip>
          <a:srcRect b="0" l="0" r="0" t="0"/>
          <a:stretch/>
        </p:blipFill>
        <p:spPr>
          <a:xfrm>
            <a:off x="22059638" y="713059"/>
            <a:ext cx="503307" cy="503308"/>
          </a:xfrm>
          <a:prstGeom prst="rect">
            <a:avLst/>
          </a:prstGeom>
          <a:noFill/>
          <a:ln>
            <a:noFill/>
          </a:ln>
        </p:spPr>
      </p:pic>
      <p:pic>
        <p:nvPicPr>
          <p:cNvPr descr="pasted-image.pdf" id="453" name="Google Shape;453;p30"/>
          <p:cNvPicPr preferRelativeResize="0"/>
          <p:nvPr/>
        </p:nvPicPr>
        <p:blipFill rotWithShape="1">
          <a:blip r:embed="rId5">
            <a:alphaModFix/>
          </a:blip>
          <a:srcRect b="0" l="0" r="0" t="0"/>
          <a:stretch/>
        </p:blipFill>
        <p:spPr>
          <a:xfrm>
            <a:off x="23177242" y="713549"/>
            <a:ext cx="503292" cy="503302"/>
          </a:xfrm>
          <a:prstGeom prst="rect">
            <a:avLst/>
          </a:prstGeom>
          <a:noFill/>
          <a:ln>
            <a:noFill/>
          </a:ln>
        </p:spPr>
      </p:pic>
      <p:sp>
        <p:nvSpPr>
          <p:cNvPr id="454" name="Google Shape;454;p30"/>
          <p:cNvSpPr/>
          <p:nvPr/>
        </p:nvSpPr>
        <p:spPr>
          <a:xfrm rot="-5400000">
            <a:off x="18909255" y="-433653"/>
            <a:ext cx="39258" cy="2797706"/>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455" name="Google Shape;455;p30"/>
          <p:cNvSpPr txBox="1"/>
          <p:nvPr/>
        </p:nvSpPr>
        <p:spPr>
          <a:xfrm>
            <a:off x="10001212" y="3037329"/>
            <a:ext cx="4381574" cy="890500"/>
          </a:xfrm>
          <a:prstGeom prst="rect">
            <a:avLst/>
          </a:prstGeom>
          <a:noFill/>
          <a:ln>
            <a:noFill/>
          </a:ln>
        </p:spPr>
        <p:txBody>
          <a:bodyPr anchorCtr="0" anchor="ctr" bIns="50800" lIns="50800" spcFirstLastPara="1" rIns="50800" wrap="square" tIns="50800">
            <a:noAutofit/>
          </a:bodyPr>
          <a:lstStyle/>
          <a:p>
            <a:pPr indent="0" lvl="0" marL="0" marR="0" rtl="0" algn="ctr">
              <a:lnSpc>
                <a:spcPct val="80000"/>
              </a:lnSpc>
              <a:spcBef>
                <a:spcPts val="0"/>
              </a:spcBef>
              <a:spcAft>
                <a:spcPts val="0"/>
              </a:spcAft>
              <a:buClr>
                <a:srgbClr val="000000"/>
              </a:buClr>
              <a:buSzPts val="6400"/>
              <a:buFont typeface="Roboto Condensed"/>
              <a:buNone/>
            </a:pPr>
            <a:r>
              <a:rPr b="1" i="0" lang="en-US" sz="6400" u="none" cap="none" strike="noStrike">
                <a:solidFill>
                  <a:srgbClr val="000000"/>
                </a:solidFill>
                <a:latin typeface="Roboto Condensed"/>
                <a:ea typeface="Roboto Condensed"/>
                <a:cs typeface="Roboto Condensed"/>
                <a:sym typeface="Roboto Condensed"/>
              </a:rPr>
              <a:t>OUR</a:t>
            </a:r>
            <a:r>
              <a:rPr b="1" i="0" lang="en-US" sz="6400" u="none" cap="none" strike="noStrike">
                <a:solidFill>
                  <a:srgbClr val="EC1801"/>
                </a:solidFill>
                <a:latin typeface="Roboto Condensed"/>
                <a:ea typeface="Roboto Condensed"/>
                <a:cs typeface="Roboto Condensed"/>
                <a:sym typeface="Roboto Condensed"/>
              </a:rPr>
              <a:t>  TEAM</a:t>
            </a:r>
            <a:endParaRPr/>
          </a:p>
        </p:txBody>
      </p:sp>
      <p:pic>
        <p:nvPicPr>
          <p:cNvPr descr="brett-952564_1920.jpg" id="456" name="Google Shape;456;p30"/>
          <p:cNvPicPr preferRelativeResize="0"/>
          <p:nvPr/>
        </p:nvPicPr>
        <p:blipFill rotWithShape="1">
          <a:blip r:embed="rId6">
            <a:alphaModFix/>
          </a:blip>
          <a:srcRect b="55088" l="21438" r="30465" t="6019"/>
          <a:stretch/>
        </p:blipFill>
        <p:spPr>
          <a:xfrm>
            <a:off x="2619374" y="4921448"/>
            <a:ext cx="4658983" cy="5651104"/>
          </a:xfrm>
          <a:prstGeom prst="rect">
            <a:avLst/>
          </a:prstGeom>
          <a:noFill/>
          <a:ln>
            <a:noFill/>
          </a:ln>
        </p:spPr>
      </p:pic>
      <p:pic>
        <p:nvPicPr>
          <p:cNvPr descr="casual-cool-fashion-157646.jpg" id="457" name="Google Shape;457;p30"/>
          <p:cNvPicPr preferRelativeResize="0"/>
          <p:nvPr/>
        </p:nvPicPr>
        <p:blipFill rotWithShape="1">
          <a:blip r:embed="rId7">
            <a:alphaModFix/>
          </a:blip>
          <a:srcRect b="20054" l="252" r="252" t="7"/>
          <a:stretch/>
        </p:blipFill>
        <p:spPr>
          <a:xfrm>
            <a:off x="9862508" y="4921448"/>
            <a:ext cx="4658983" cy="5651104"/>
          </a:xfrm>
          <a:prstGeom prst="rect">
            <a:avLst/>
          </a:prstGeom>
          <a:noFill/>
          <a:ln>
            <a:noFill/>
          </a:ln>
        </p:spPr>
      </p:pic>
      <p:pic>
        <p:nvPicPr>
          <p:cNvPr descr="jonas-kakaroto-1592812-unsplash.jpg" id="458" name="Google Shape;458;p30"/>
          <p:cNvPicPr preferRelativeResize="0"/>
          <p:nvPr/>
        </p:nvPicPr>
        <p:blipFill rotWithShape="1">
          <a:blip r:embed="rId8">
            <a:alphaModFix/>
          </a:blip>
          <a:srcRect b="0" l="27315" r="17728" t="0"/>
          <a:stretch/>
        </p:blipFill>
        <p:spPr>
          <a:xfrm>
            <a:off x="17105644" y="4921448"/>
            <a:ext cx="4658983" cy="5651104"/>
          </a:xfrm>
          <a:prstGeom prst="rect">
            <a:avLst/>
          </a:prstGeom>
          <a:noFill/>
          <a:ln>
            <a:noFill/>
          </a:ln>
        </p:spPr>
      </p:pic>
      <p:sp>
        <p:nvSpPr>
          <p:cNvPr id="459" name="Google Shape;459;p30"/>
          <p:cNvSpPr txBox="1"/>
          <p:nvPr/>
        </p:nvSpPr>
        <p:spPr>
          <a:xfrm>
            <a:off x="3294534" y="10868000"/>
            <a:ext cx="3308598" cy="968214"/>
          </a:xfrm>
          <a:prstGeom prst="rect">
            <a:avLst/>
          </a:prstGeom>
          <a:noFill/>
          <a:ln>
            <a:noFill/>
          </a:ln>
        </p:spPr>
        <p:txBody>
          <a:bodyPr anchorCtr="0" anchor="t" bIns="50800" lIns="50800" spcFirstLastPara="1" rIns="50800" wrap="square" tIns="50800">
            <a:noAutofit/>
          </a:bodyPr>
          <a:lstStyle/>
          <a:p>
            <a:pPr indent="0" lvl="0" marL="0" marR="0" rtl="0" algn="ctr">
              <a:lnSpc>
                <a:spcPct val="154166"/>
              </a:lnSpc>
              <a:spcBef>
                <a:spcPts val="0"/>
              </a:spcBef>
              <a:spcAft>
                <a:spcPts val="0"/>
              </a:spcAft>
              <a:buClr>
                <a:srgbClr val="000000"/>
              </a:buClr>
              <a:buSzPts val="4800"/>
              <a:buFont typeface="Roboto Condensed"/>
              <a:buNone/>
            </a:pPr>
            <a:r>
              <a:rPr b="1" i="0" lang="en-US" sz="4800" u="none" cap="none" strike="noStrike">
                <a:solidFill>
                  <a:srgbClr val="000000"/>
                </a:solidFill>
                <a:latin typeface="Roboto Condensed"/>
                <a:ea typeface="Roboto Condensed"/>
                <a:cs typeface="Roboto Condensed"/>
                <a:sym typeface="Roboto Condensed"/>
              </a:rPr>
              <a:t>Eric Faultson</a:t>
            </a:r>
            <a:endParaRPr b="1" i="0" sz="4800" u="none" cap="none" strike="noStrike">
              <a:solidFill>
                <a:srgbClr val="000000"/>
              </a:solidFill>
              <a:latin typeface="Roboto Condensed"/>
              <a:ea typeface="Roboto Condensed"/>
              <a:cs typeface="Roboto Condensed"/>
              <a:sym typeface="Roboto Condensed"/>
            </a:endParaRPr>
          </a:p>
        </p:txBody>
      </p:sp>
      <p:sp>
        <p:nvSpPr>
          <p:cNvPr id="460" name="Google Shape;460;p30"/>
          <p:cNvSpPr txBox="1"/>
          <p:nvPr/>
        </p:nvSpPr>
        <p:spPr>
          <a:xfrm>
            <a:off x="3685209" y="11681308"/>
            <a:ext cx="2526333" cy="532710"/>
          </a:xfrm>
          <a:prstGeom prst="rect">
            <a:avLst/>
          </a:prstGeom>
          <a:noFill/>
          <a:ln>
            <a:noFill/>
          </a:ln>
        </p:spPr>
        <p:txBody>
          <a:bodyPr anchorCtr="0" anchor="t" bIns="50800" lIns="50800" spcFirstLastPara="1" rIns="50800" wrap="square" tIns="50800">
            <a:noAutofit/>
          </a:bodyPr>
          <a:lstStyle/>
          <a:p>
            <a:pPr indent="0" lvl="0" marL="0" marR="0" rtl="0" algn="ctr">
              <a:lnSpc>
                <a:spcPct val="211111"/>
              </a:lnSpc>
              <a:spcBef>
                <a:spcPts val="0"/>
              </a:spcBef>
              <a:spcAft>
                <a:spcPts val="0"/>
              </a:spcAft>
              <a:buClr>
                <a:srgbClr val="EC1801"/>
              </a:buClr>
              <a:buSzPts val="1800"/>
              <a:buFont typeface="Poppins SemiBold"/>
              <a:buNone/>
            </a:pPr>
            <a:r>
              <a:rPr b="0" i="1" lang="en-US" sz="1800" u="none" cap="none" strike="noStrike">
                <a:solidFill>
                  <a:srgbClr val="EC1801"/>
                </a:solidFill>
                <a:latin typeface="Poppins SemiBold"/>
                <a:ea typeface="Poppins SemiBold"/>
                <a:cs typeface="Poppins SemiBold"/>
                <a:sym typeface="Poppins SemiBold"/>
              </a:rPr>
              <a:t>Founder &amp; Chairman</a:t>
            </a:r>
            <a:endParaRPr/>
          </a:p>
        </p:txBody>
      </p:sp>
      <p:sp>
        <p:nvSpPr>
          <p:cNvPr id="461" name="Google Shape;461;p30"/>
          <p:cNvSpPr txBox="1"/>
          <p:nvPr/>
        </p:nvSpPr>
        <p:spPr>
          <a:xfrm>
            <a:off x="10519266" y="10868000"/>
            <a:ext cx="3345468" cy="968214"/>
          </a:xfrm>
          <a:prstGeom prst="rect">
            <a:avLst/>
          </a:prstGeom>
          <a:noFill/>
          <a:ln>
            <a:noFill/>
          </a:ln>
        </p:spPr>
        <p:txBody>
          <a:bodyPr anchorCtr="0" anchor="t" bIns="50800" lIns="50800" spcFirstLastPara="1" rIns="50800" wrap="square" tIns="50800">
            <a:noAutofit/>
          </a:bodyPr>
          <a:lstStyle/>
          <a:p>
            <a:pPr indent="0" lvl="0" marL="0" marR="0" rtl="0" algn="ctr">
              <a:lnSpc>
                <a:spcPct val="154166"/>
              </a:lnSpc>
              <a:spcBef>
                <a:spcPts val="0"/>
              </a:spcBef>
              <a:spcAft>
                <a:spcPts val="0"/>
              </a:spcAft>
              <a:buClr>
                <a:srgbClr val="000000"/>
              </a:buClr>
              <a:buSzPts val="4800"/>
              <a:buFont typeface="Roboto Condensed"/>
              <a:buNone/>
            </a:pPr>
            <a:r>
              <a:rPr b="1" i="0" lang="en-US" sz="4800" u="none" cap="none" strike="noStrike">
                <a:solidFill>
                  <a:srgbClr val="000000"/>
                </a:solidFill>
                <a:latin typeface="Roboto Condensed"/>
                <a:ea typeface="Roboto Condensed"/>
                <a:cs typeface="Roboto Condensed"/>
                <a:sym typeface="Roboto Condensed"/>
              </a:rPr>
              <a:t>Terry Carrols</a:t>
            </a:r>
            <a:endParaRPr/>
          </a:p>
        </p:txBody>
      </p:sp>
      <p:sp>
        <p:nvSpPr>
          <p:cNvPr id="462" name="Google Shape;462;p30"/>
          <p:cNvSpPr txBox="1"/>
          <p:nvPr/>
        </p:nvSpPr>
        <p:spPr>
          <a:xfrm>
            <a:off x="10720153" y="11681308"/>
            <a:ext cx="2802049" cy="532710"/>
          </a:xfrm>
          <a:prstGeom prst="rect">
            <a:avLst/>
          </a:prstGeom>
          <a:noFill/>
          <a:ln>
            <a:noFill/>
          </a:ln>
        </p:spPr>
        <p:txBody>
          <a:bodyPr anchorCtr="0" anchor="t" bIns="50800" lIns="50800" spcFirstLastPara="1" rIns="50800" wrap="square" tIns="50800">
            <a:noAutofit/>
          </a:bodyPr>
          <a:lstStyle/>
          <a:p>
            <a:pPr indent="0" lvl="0" marL="0" marR="0" rtl="0" algn="ctr">
              <a:lnSpc>
                <a:spcPct val="211111"/>
              </a:lnSpc>
              <a:spcBef>
                <a:spcPts val="0"/>
              </a:spcBef>
              <a:spcAft>
                <a:spcPts val="0"/>
              </a:spcAft>
              <a:buClr>
                <a:srgbClr val="EC1801"/>
              </a:buClr>
              <a:buSzPts val="1800"/>
              <a:buFont typeface="Poppins SemiBold"/>
              <a:buNone/>
            </a:pPr>
            <a:r>
              <a:rPr b="0" i="1" lang="en-US" sz="1800" u="none" cap="none" strike="noStrike">
                <a:solidFill>
                  <a:srgbClr val="EC1801"/>
                </a:solidFill>
                <a:latin typeface="Poppins SemiBold"/>
                <a:ea typeface="Poppins SemiBold"/>
                <a:cs typeface="Poppins SemiBold"/>
                <a:sym typeface="Poppins SemiBold"/>
              </a:rPr>
              <a:t>Chief Marketing Officer</a:t>
            </a:r>
            <a:endParaRPr/>
          </a:p>
        </p:txBody>
      </p:sp>
      <p:sp>
        <p:nvSpPr>
          <p:cNvPr id="463" name="Google Shape;463;p30"/>
          <p:cNvSpPr txBox="1"/>
          <p:nvPr/>
        </p:nvSpPr>
        <p:spPr>
          <a:xfrm>
            <a:off x="17647752" y="10868000"/>
            <a:ext cx="3574697" cy="968214"/>
          </a:xfrm>
          <a:prstGeom prst="rect">
            <a:avLst/>
          </a:prstGeom>
          <a:noFill/>
          <a:ln>
            <a:noFill/>
          </a:ln>
        </p:spPr>
        <p:txBody>
          <a:bodyPr anchorCtr="0" anchor="t" bIns="50800" lIns="50800" spcFirstLastPara="1" rIns="50800" wrap="square" tIns="50800">
            <a:noAutofit/>
          </a:bodyPr>
          <a:lstStyle/>
          <a:p>
            <a:pPr indent="0" lvl="0" marL="0" marR="0" rtl="0" algn="ctr">
              <a:lnSpc>
                <a:spcPct val="154166"/>
              </a:lnSpc>
              <a:spcBef>
                <a:spcPts val="0"/>
              </a:spcBef>
              <a:spcAft>
                <a:spcPts val="0"/>
              </a:spcAft>
              <a:buClr>
                <a:srgbClr val="000000"/>
              </a:buClr>
              <a:buSzPts val="4800"/>
              <a:buFont typeface="Roboto Condensed"/>
              <a:buNone/>
            </a:pPr>
            <a:r>
              <a:rPr b="1" i="0" lang="en-US" sz="4800" u="none" cap="none" strike="noStrike">
                <a:solidFill>
                  <a:srgbClr val="000000"/>
                </a:solidFill>
                <a:latin typeface="Roboto Condensed"/>
                <a:ea typeface="Roboto Condensed"/>
                <a:cs typeface="Roboto Condensed"/>
                <a:sym typeface="Roboto Condensed"/>
              </a:rPr>
              <a:t>Lowry Benitez</a:t>
            </a:r>
            <a:endParaRPr/>
          </a:p>
        </p:txBody>
      </p:sp>
      <p:sp>
        <p:nvSpPr>
          <p:cNvPr id="464" name="Google Shape;464;p30"/>
          <p:cNvSpPr txBox="1"/>
          <p:nvPr/>
        </p:nvSpPr>
        <p:spPr>
          <a:xfrm>
            <a:off x="18162663" y="11681308"/>
            <a:ext cx="2543965" cy="532710"/>
          </a:xfrm>
          <a:prstGeom prst="rect">
            <a:avLst/>
          </a:prstGeom>
          <a:noFill/>
          <a:ln>
            <a:noFill/>
          </a:ln>
        </p:spPr>
        <p:txBody>
          <a:bodyPr anchorCtr="0" anchor="t" bIns="50800" lIns="50800" spcFirstLastPara="1" rIns="50800" wrap="square" tIns="50800">
            <a:noAutofit/>
          </a:bodyPr>
          <a:lstStyle/>
          <a:p>
            <a:pPr indent="0" lvl="0" marL="0" marR="0" rtl="0" algn="ctr">
              <a:lnSpc>
                <a:spcPct val="211111"/>
              </a:lnSpc>
              <a:spcBef>
                <a:spcPts val="0"/>
              </a:spcBef>
              <a:spcAft>
                <a:spcPts val="0"/>
              </a:spcAft>
              <a:buClr>
                <a:srgbClr val="EC1801"/>
              </a:buClr>
              <a:buSzPts val="1800"/>
              <a:buFont typeface="Poppins SemiBold"/>
              <a:buNone/>
            </a:pPr>
            <a:r>
              <a:rPr b="0" i="1" lang="en-US" sz="1800" u="none" cap="none" strike="noStrike">
                <a:solidFill>
                  <a:srgbClr val="EC1801"/>
                </a:solidFill>
                <a:latin typeface="Poppins SemiBold"/>
                <a:ea typeface="Poppins SemiBold"/>
                <a:cs typeface="Poppins SemiBold"/>
                <a:sym typeface="Poppins SemiBold"/>
              </a:rPr>
              <a:t>Chief Finance Officer</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8" name="Shape 468"/>
        <p:cNvGrpSpPr/>
        <p:nvPr/>
      </p:nvGrpSpPr>
      <p:grpSpPr>
        <a:xfrm>
          <a:off x="0" y="0"/>
          <a:ext cx="0" cy="0"/>
          <a:chOff x="0" y="0"/>
          <a:chExt cx="0" cy="0"/>
        </a:xfrm>
      </p:grpSpPr>
      <p:sp>
        <p:nvSpPr>
          <p:cNvPr id="469" name="Google Shape;469;p31"/>
          <p:cNvSpPr txBox="1"/>
          <p:nvPr/>
        </p:nvSpPr>
        <p:spPr>
          <a:xfrm>
            <a:off x="7503104" y="5508127"/>
            <a:ext cx="9377792" cy="1968424"/>
          </a:xfrm>
          <a:prstGeom prst="rect">
            <a:avLst/>
          </a:prstGeom>
          <a:noFill/>
          <a:ln>
            <a:noFill/>
          </a:ln>
        </p:spPr>
        <p:txBody>
          <a:bodyPr anchorCtr="0" anchor="ctr" bIns="50800" lIns="50800" spcFirstLastPara="1" rIns="50800" wrap="square" tIns="50800">
            <a:noAutofit/>
          </a:bodyPr>
          <a:lstStyle/>
          <a:p>
            <a:pPr indent="0" lvl="0" marL="0" marR="0" rtl="0" algn="ctr">
              <a:lnSpc>
                <a:spcPct val="80000"/>
              </a:lnSpc>
              <a:spcBef>
                <a:spcPts val="0"/>
              </a:spcBef>
              <a:spcAft>
                <a:spcPts val="0"/>
              </a:spcAft>
              <a:buClr>
                <a:srgbClr val="000000"/>
              </a:buClr>
              <a:buSzPts val="15000"/>
              <a:buFont typeface="Roboto Condensed"/>
              <a:buNone/>
            </a:pPr>
            <a:r>
              <a:rPr b="1" i="0" lang="en-US" sz="15000" u="none" cap="none" strike="noStrike">
                <a:solidFill>
                  <a:srgbClr val="000000"/>
                </a:solidFill>
                <a:latin typeface="Roboto Condensed"/>
                <a:ea typeface="Roboto Condensed"/>
                <a:cs typeface="Roboto Condensed"/>
                <a:sym typeface="Roboto Condensed"/>
              </a:rPr>
              <a:t>THANK</a:t>
            </a:r>
            <a:r>
              <a:rPr b="1" i="0" lang="en-US" sz="15000" u="none" cap="none" strike="noStrike">
                <a:solidFill>
                  <a:srgbClr val="EC1801"/>
                </a:solidFill>
                <a:latin typeface="Roboto Condensed"/>
                <a:ea typeface="Roboto Condensed"/>
                <a:cs typeface="Roboto Condensed"/>
                <a:sym typeface="Roboto Condensed"/>
              </a:rPr>
              <a:t> YOU</a:t>
            </a:r>
            <a:endParaRPr/>
          </a:p>
        </p:txBody>
      </p:sp>
      <p:sp>
        <p:nvSpPr>
          <p:cNvPr id="470" name="Google Shape;470;p31"/>
          <p:cNvSpPr txBox="1"/>
          <p:nvPr/>
        </p:nvSpPr>
        <p:spPr>
          <a:xfrm>
            <a:off x="8077271" y="11714716"/>
            <a:ext cx="8325644" cy="799571"/>
          </a:xfrm>
          <a:prstGeom prst="rect">
            <a:avLst/>
          </a:prstGeom>
          <a:noFill/>
          <a:ln>
            <a:noFill/>
          </a:ln>
        </p:spPr>
        <p:txBody>
          <a:bodyPr anchorCtr="0" anchor="t"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475"/>
              <a:buFont typeface="Poppins Light"/>
              <a:buNone/>
            </a:pPr>
            <a:r>
              <a:rPr b="0" i="0" lang="en-US" sz="2475" u="none" cap="none" strike="noStrike">
                <a:solidFill>
                  <a:srgbClr val="5E5E5E"/>
                </a:solidFill>
                <a:latin typeface="Poppins Light"/>
                <a:ea typeface="Poppins Light"/>
                <a:cs typeface="Poppins Light"/>
                <a:sym typeface="Poppins Light"/>
              </a:rPr>
              <a:t>obliquefitness&amp;gym.com</a:t>
            </a:r>
            <a:endParaRPr b="1" i="0" sz="3000" u="sng" cap="none" strike="noStrike">
              <a:solidFill>
                <a:srgbClr val="000000"/>
              </a:solidFill>
              <a:latin typeface="Helvetica Neue"/>
              <a:ea typeface="Helvetica Neue"/>
              <a:cs typeface="Helvetica Neue"/>
              <a:sym typeface="Helvetica Neue"/>
              <a:hlinkClick r:id="rId3"/>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 name="Shape 77"/>
        <p:cNvGrpSpPr/>
        <p:nvPr/>
      </p:nvGrpSpPr>
      <p:grpSpPr>
        <a:xfrm>
          <a:off x="0" y="0"/>
          <a:ext cx="0" cy="0"/>
          <a:chOff x="0" y="0"/>
          <a:chExt cx="0" cy="0"/>
        </a:xfrm>
      </p:grpSpPr>
      <p:sp>
        <p:nvSpPr>
          <p:cNvPr id="78" name="Google Shape;78;p15"/>
          <p:cNvSpPr/>
          <p:nvPr/>
        </p:nvSpPr>
        <p:spPr>
          <a:xfrm>
            <a:off x="16399980" y="8496101"/>
            <a:ext cx="1916709" cy="5221289"/>
          </a:xfrm>
          <a:prstGeom prst="rect">
            <a:avLst/>
          </a:prstGeom>
          <a:solidFill>
            <a:srgbClr val="0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79" name="Google Shape;79;p15"/>
          <p:cNvSpPr/>
          <p:nvPr/>
        </p:nvSpPr>
        <p:spPr>
          <a:xfrm>
            <a:off x="8564677" y="8496101"/>
            <a:ext cx="1916709" cy="5221289"/>
          </a:xfrm>
          <a:prstGeom prst="rect">
            <a:avLst/>
          </a:prstGeom>
          <a:solidFill>
            <a:srgbClr val="0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80" name="Google Shape;80;p15"/>
          <p:cNvSpPr/>
          <p:nvPr/>
        </p:nvSpPr>
        <p:spPr>
          <a:xfrm>
            <a:off x="1149731" y="8496101"/>
            <a:ext cx="1916709" cy="5221289"/>
          </a:xfrm>
          <a:prstGeom prst="rect">
            <a:avLst/>
          </a:prstGeom>
          <a:solidFill>
            <a:srgbClr val="EC180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descr="athletes-endurance-energy-685534 (1).jpg" id="81" name="Google Shape;81;p15"/>
          <p:cNvPicPr preferRelativeResize="0"/>
          <p:nvPr/>
        </p:nvPicPr>
        <p:blipFill rotWithShape="1">
          <a:blip r:embed="rId3">
            <a:alphaModFix/>
          </a:blip>
          <a:srcRect b="31180" l="0" r="0" t="36611"/>
          <a:stretch/>
        </p:blipFill>
        <p:spPr>
          <a:xfrm>
            <a:off x="0" y="2757541"/>
            <a:ext cx="24384000" cy="5234485"/>
          </a:xfrm>
          <a:prstGeom prst="rect">
            <a:avLst/>
          </a:prstGeom>
          <a:noFill/>
          <a:ln>
            <a:noFill/>
          </a:ln>
        </p:spPr>
      </p:pic>
      <p:sp>
        <p:nvSpPr>
          <p:cNvPr id="82" name="Google Shape;82;p15"/>
          <p:cNvSpPr txBox="1"/>
          <p:nvPr>
            <p:ph type="title"/>
          </p:nvPr>
        </p:nvSpPr>
        <p:spPr>
          <a:xfrm>
            <a:off x="6999742" y="472581"/>
            <a:ext cx="10589100" cy="2286000"/>
          </a:xfrm>
          <a:prstGeom prst="rect">
            <a:avLst/>
          </a:prstGeom>
          <a:noFill/>
          <a:ln>
            <a:noFill/>
          </a:ln>
        </p:spPr>
        <p:txBody>
          <a:bodyPr anchorCtr="0" anchor="t" bIns="50800" lIns="50800" spcFirstLastPara="1" rIns="50800" wrap="square" tIns="50800">
            <a:noAutofit/>
          </a:bodyPr>
          <a:lstStyle/>
          <a:p>
            <a:pPr indent="0" lvl="0" marL="0" marR="0" rtl="0" algn="ctr">
              <a:lnSpc>
                <a:spcPct val="200000"/>
              </a:lnSpc>
              <a:spcBef>
                <a:spcPts val="0"/>
              </a:spcBef>
              <a:spcAft>
                <a:spcPts val="0"/>
              </a:spcAft>
              <a:buClr>
                <a:srgbClr val="EC1801"/>
              </a:buClr>
              <a:buSzPts val="11923"/>
              <a:buFont typeface="Roboto Condensed"/>
              <a:buNone/>
            </a:pPr>
            <a:r>
              <a:rPr b="1" i="0" lang="en-US" sz="11923" u="none" cap="none" strike="noStrike">
                <a:solidFill>
                  <a:srgbClr val="EC1801"/>
                </a:solidFill>
                <a:latin typeface="Roboto Condensed"/>
                <a:ea typeface="Roboto Condensed"/>
                <a:cs typeface="Roboto Condensed"/>
                <a:sym typeface="Roboto Condensed"/>
              </a:rPr>
              <a:t>PRESENTATION</a:t>
            </a:r>
            <a:endParaRPr/>
          </a:p>
        </p:txBody>
      </p:sp>
      <p:sp>
        <p:nvSpPr>
          <p:cNvPr id="83" name="Google Shape;83;p15"/>
          <p:cNvSpPr txBox="1"/>
          <p:nvPr/>
        </p:nvSpPr>
        <p:spPr>
          <a:xfrm>
            <a:off x="3582387" y="9664615"/>
            <a:ext cx="4466342" cy="3011081"/>
          </a:xfrm>
          <a:prstGeom prst="rect">
            <a:avLst/>
          </a:prstGeom>
          <a:noFill/>
          <a:ln>
            <a:noFill/>
          </a:ln>
        </p:spPr>
        <p:txBody>
          <a:bodyPr anchorCtr="0" anchor="ctr" bIns="50800" lIns="50800" spcFirstLastPara="1" rIns="50800" wrap="square" tIns="50800">
            <a:noAutofit/>
          </a:bodyPr>
          <a:lstStyle/>
          <a:p>
            <a:pPr indent="0" lvl="0" marL="0" marR="0" rtl="0" algn="l">
              <a:lnSpc>
                <a:spcPct val="150000"/>
              </a:lnSpc>
              <a:spcBef>
                <a:spcPts val="0"/>
              </a:spcBef>
              <a:spcAft>
                <a:spcPts val="0"/>
              </a:spcAft>
              <a:buClr>
                <a:srgbClr val="5E5E5E"/>
              </a:buClr>
              <a:buSzPts val="1800"/>
              <a:buFont typeface="Poppins"/>
              <a:buNone/>
            </a:pPr>
            <a:r>
              <a:rPr b="0" i="0" lang="en-US" sz="1800" u="none" cap="none" strike="noStrike">
                <a:solidFill>
                  <a:srgbClr val="5E5E5E"/>
                </a:solidFill>
                <a:latin typeface="Poppins"/>
                <a:ea typeface="Poppins"/>
                <a:cs typeface="Poppins"/>
                <a:sym typeface="Poppins"/>
              </a:rPr>
              <a:t>This company logo review will be held at the Oblique Fitness and Gym CEO Meeting Room on November 17, 2022, from 12 PM to 6 PM. This meeting aims to review the current logo used by the Oblique Fitness &amp; Gym promoted in the market.</a:t>
            </a:r>
            <a:endParaRPr/>
          </a:p>
        </p:txBody>
      </p:sp>
      <p:sp>
        <p:nvSpPr>
          <p:cNvPr id="84" name="Google Shape;84;p15"/>
          <p:cNvSpPr txBox="1"/>
          <p:nvPr/>
        </p:nvSpPr>
        <p:spPr>
          <a:xfrm>
            <a:off x="3582387" y="8772267"/>
            <a:ext cx="4301004" cy="563879"/>
          </a:xfrm>
          <a:prstGeom prst="rect">
            <a:avLst/>
          </a:prstGeom>
          <a:noFill/>
          <a:ln>
            <a:noFill/>
          </a:ln>
        </p:spPr>
        <p:txBody>
          <a:bodyPr anchorCtr="0" anchor="ctr" bIns="50800" lIns="50800" spcFirstLastPara="1" rIns="50800" wrap="square" tIns="50800">
            <a:noAutofit/>
          </a:bodyPr>
          <a:lstStyle/>
          <a:p>
            <a:pPr indent="0" lvl="0" marL="0" marR="0" rtl="0" algn="l">
              <a:lnSpc>
                <a:spcPct val="70000"/>
              </a:lnSpc>
              <a:spcBef>
                <a:spcPts val="0"/>
              </a:spcBef>
              <a:spcAft>
                <a:spcPts val="0"/>
              </a:spcAft>
              <a:buClr>
                <a:srgbClr val="000000"/>
              </a:buClr>
              <a:buSzPts val="2600"/>
              <a:buFont typeface="Poppins"/>
              <a:buNone/>
            </a:pPr>
            <a:r>
              <a:rPr b="1" i="0" lang="en-US" sz="2600" u="none" cap="none" strike="noStrike">
                <a:solidFill>
                  <a:srgbClr val="000000"/>
                </a:solidFill>
                <a:latin typeface="Poppins"/>
                <a:ea typeface="Poppins"/>
                <a:cs typeface="Poppins"/>
                <a:sym typeface="Poppins"/>
              </a:rPr>
              <a:t>COMPANY LOGO REVIEW</a:t>
            </a:r>
            <a:endParaRPr/>
          </a:p>
        </p:txBody>
      </p:sp>
      <p:sp>
        <p:nvSpPr>
          <p:cNvPr id="85" name="Google Shape;85;p15"/>
          <p:cNvSpPr txBox="1"/>
          <p:nvPr/>
        </p:nvSpPr>
        <p:spPr>
          <a:xfrm>
            <a:off x="1570089" y="8656547"/>
            <a:ext cx="1075993" cy="11811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7200"/>
              <a:buFont typeface="Roboto Condensed"/>
              <a:buNone/>
            </a:pPr>
            <a:r>
              <a:rPr b="1" i="0" lang="en-US" sz="7200" u="none" cap="none" strike="noStrike">
                <a:solidFill>
                  <a:srgbClr val="FFFFFF"/>
                </a:solidFill>
                <a:latin typeface="Roboto Condensed"/>
                <a:ea typeface="Roboto Condensed"/>
                <a:cs typeface="Roboto Condensed"/>
                <a:sym typeface="Roboto Condensed"/>
              </a:rPr>
              <a:t>01</a:t>
            </a:r>
            <a:endParaRPr/>
          </a:p>
        </p:txBody>
      </p:sp>
      <p:sp>
        <p:nvSpPr>
          <p:cNvPr id="86" name="Google Shape;86;p15"/>
          <p:cNvSpPr txBox="1"/>
          <p:nvPr/>
        </p:nvSpPr>
        <p:spPr>
          <a:xfrm>
            <a:off x="9003323" y="8656547"/>
            <a:ext cx="1039416" cy="11811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7200"/>
              <a:buFont typeface="Roboto Condensed"/>
              <a:buNone/>
            </a:pPr>
            <a:r>
              <a:rPr b="1" i="0" lang="en-US" sz="7200" u="none" cap="none" strike="noStrike">
                <a:solidFill>
                  <a:srgbClr val="FFFFFF"/>
                </a:solidFill>
                <a:latin typeface="Roboto Condensed"/>
                <a:ea typeface="Roboto Condensed"/>
                <a:cs typeface="Roboto Condensed"/>
                <a:sym typeface="Roboto Condensed"/>
              </a:rPr>
              <a:t>02</a:t>
            </a:r>
            <a:endParaRPr/>
          </a:p>
        </p:txBody>
      </p:sp>
      <p:sp>
        <p:nvSpPr>
          <p:cNvPr id="87" name="Google Shape;87;p15"/>
          <p:cNvSpPr txBox="1"/>
          <p:nvPr/>
        </p:nvSpPr>
        <p:spPr>
          <a:xfrm>
            <a:off x="16695377" y="8656550"/>
            <a:ext cx="1468800" cy="11811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7200"/>
              <a:buFont typeface="Roboto Condensed"/>
              <a:buNone/>
            </a:pPr>
            <a:r>
              <a:rPr b="1" i="0" lang="en-US" sz="7200" u="none" cap="none" strike="noStrike">
                <a:solidFill>
                  <a:srgbClr val="FFFFFF"/>
                </a:solidFill>
                <a:latin typeface="Roboto Condensed"/>
                <a:ea typeface="Roboto Condensed"/>
                <a:cs typeface="Roboto Condensed"/>
                <a:sym typeface="Roboto Condensed"/>
              </a:rPr>
              <a:t>03</a:t>
            </a:r>
            <a:endParaRPr/>
          </a:p>
        </p:txBody>
      </p:sp>
      <p:sp>
        <p:nvSpPr>
          <p:cNvPr id="88" name="Google Shape;88;p15"/>
          <p:cNvSpPr txBox="1"/>
          <p:nvPr/>
        </p:nvSpPr>
        <p:spPr>
          <a:xfrm>
            <a:off x="10997333" y="9685463"/>
            <a:ext cx="4466342" cy="3426579"/>
          </a:xfrm>
          <a:prstGeom prst="rect">
            <a:avLst/>
          </a:prstGeom>
          <a:noFill/>
          <a:ln>
            <a:noFill/>
          </a:ln>
        </p:spPr>
        <p:txBody>
          <a:bodyPr anchorCtr="0" anchor="ctr" bIns="50800" lIns="50800" spcFirstLastPara="1" rIns="50800" wrap="square" tIns="50800">
            <a:noAutofit/>
          </a:bodyPr>
          <a:lstStyle/>
          <a:p>
            <a:pPr indent="0" lvl="0" marL="0" marR="0" rtl="0" algn="l">
              <a:lnSpc>
                <a:spcPct val="150000"/>
              </a:lnSpc>
              <a:spcBef>
                <a:spcPts val="0"/>
              </a:spcBef>
              <a:spcAft>
                <a:spcPts val="0"/>
              </a:spcAft>
              <a:buClr>
                <a:srgbClr val="5E5E5E"/>
              </a:buClr>
              <a:buSzPts val="1800"/>
              <a:buFont typeface="Poppins"/>
              <a:buNone/>
            </a:pPr>
            <a:r>
              <a:rPr b="0" i="0" lang="en-US" sz="1800" u="none" cap="none" strike="noStrike">
                <a:solidFill>
                  <a:srgbClr val="5E5E5E"/>
                </a:solidFill>
                <a:latin typeface="Poppins"/>
                <a:ea typeface="Poppins"/>
                <a:cs typeface="Poppins"/>
                <a:sym typeface="Poppins"/>
              </a:rPr>
              <a:t>This company logo general plebiscite will be held at the Oblique Fitness and Gym CEO Meeting Room on December 18, 2022, from 12 PM to 6 PM. This general plebiscite will present the 10 different logos that the gym utilized during its company logo review last November 17, 2022</a:t>
            </a:r>
            <a:endParaRPr/>
          </a:p>
        </p:txBody>
      </p:sp>
      <p:sp>
        <p:nvSpPr>
          <p:cNvPr id="89" name="Google Shape;89;p15"/>
          <p:cNvSpPr txBox="1"/>
          <p:nvPr/>
        </p:nvSpPr>
        <p:spPr>
          <a:xfrm>
            <a:off x="10997333" y="8761450"/>
            <a:ext cx="3997137" cy="920495"/>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EC1801"/>
              </a:buClr>
              <a:buSzPts val="2600"/>
              <a:buFont typeface="Poppins"/>
              <a:buNone/>
            </a:pPr>
            <a:r>
              <a:rPr b="1" i="0" lang="en-US" sz="2600" u="none" cap="none" strike="noStrike">
                <a:solidFill>
                  <a:srgbClr val="EC1801"/>
                </a:solidFill>
                <a:latin typeface="Poppins"/>
                <a:ea typeface="Poppins"/>
                <a:cs typeface="Poppins"/>
                <a:sym typeface="Poppins"/>
              </a:rPr>
              <a:t>COMPANY LOGO GENERAL PLEBISCITE</a:t>
            </a:r>
            <a:endParaRPr/>
          </a:p>
        </p:txBody>
      </p:sp>
      <p:sp>
        <p:nvSpPr>
          <p:cNvPr id="90" name="Google Shape;90;p15"/>
          <p:cNvSpPr txBox="1"/>
          <p:nvPr/>
        </p:nvSpPr>
        <p:spPr>
          <a:xfrm>
            <a:off x="18767927" y="9667534"/>
            <a:ext cx="4576167" cy="3426579"/>
          </a:xfrm>
          <a:prstGeom prst="rect">
            <a:avLst/>
          </a:prstGeom>
          <a:noFill/>
          <a:ln>
            <a:noFill/>
          </a:ln>
        </p:spPr>
        <p:txBody>
          <a:bodyPr anchorCtr="0" anchor="ctr" bIns="50800" lIns="50800" spcFirstLastPara="1" rIns="50800" wrap="square" tIns="50800">
            <a:noAutofit/>
          </a:bodyPr>
          <a:lstStyle/>
          <a:p>
            <a:pPr indent="0" lvl="0" marL="0" marR="0" rtl="0" algn="l">
              <a:lnSpc>
                <a:spcPct val="150000"/>
              </a:lnSpc>
              <a:spcBef>
                <a:spcPts val="0"/>
              </a:spcBef>
              <a:spcAft>
                <a:spcPts val="0"/>
              </a:spcAft>
              <a:buClr>
                <a:srgbClr val="5E5E5E"/>
              </a:buClr>
              <a:buSzPts val="1800"/>
              <a:buFont typeface="Poppins"/>
              <a:buNone/>
            </a:pPr>
            <a:r>
              <a:rPr b="0" i="0" lang="en-US" sz="1800" u="none" cap="none" strike="noStrike">
                <a:solidFill>
                  <a:srgbClr val="5E5E5E"/>
                </a:solidFill>
                <a:latin typeface="Poppins"/>
                <a:ea typeface="Poppins"/>
                <a:cs typeface="Poppins"/>
                <a:sym typeface="Poppins"/>
              </a:rPr>
              <a:t>This company logo general promotion meeting will be held at the Oblique Fitness and Gym on January 04, 2023, from 12 PM to 6 PM. This general meeting will discuss the general marketing strategy and promotion for the newly selected company brand and logo.</a:t>
            </a:r>
            <a:endParaRPr/>
          </a:p>
        </p:txBody>
      </p:sp>
      <p:sp>
        <p:nvSpPr>
          <p:cNvPr id="91" name="Google Shape;91;p15"/>
          <p:cNvSpPr txBox="1"/>
          <p:nvPr/>
        </p:nvSpPr>
        <p:spPr>
          <a:xfrm>
            <a:off x="18729827" y="8761450"/>
            <a:ext cx="4466342" cy="920495"/>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000000"/>
              </a:buClr>
              <a:buSzPts val="2600"/>
              <a:buFont typeface="Poppins"/>
              <a:buNone/>
            </a:pPr>
            <a:r>
              <a:rPr b="1" i="0" lang="en-US" sz="2600" u="none" cap="none" strike="noStrike">
                <a:solidFill>
                  <a:srgbClr val="000000"/>
                </a:solidFill>
                <a:latin typeface="Poppins"/>
                <a:ea typeface="Poppins"/>
                <a:cs typeface="Poppins"/>
                <a:sym typeface="Poppins"/>
              </a:rPr>
              <a:t>COMPANY LOGO GENERAL PROMOTION MEETING</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 name="Shape 95"/>
        <p:cNvGrpSpPr/>
        <p:nvPr/>
      </p:nvGrpSpPr>
      <p:grpSpPr>
        <a:xfrm>
          <a:off x="0" y="0"/>
          <a:ext cx="0" cy="0"/>
          <a:chOff x="0" y="0"/>
          <a:chExt cx="0" cy="0"/>
        </a:xfrm>
      </p:grpSpPr>
      <p:sp>
        <p:nvSpPr>
          <p:cNvPr id="96" name="Google Shape;96;p16"/>
          <p:cNvSpPr txBox="1"/>
          <p:nvPr/>
        </p:nvSpPr>
        <p:spPr>
          <a:xfrm>
            <a:off x="2890573" y="6074806"/>
            <a:ext cx="9655740" cy="4066754"/>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5E5E5E"/>
              </a:buClr>
              <a:buSzPts val="2400"/>
              <a:buFont typeface="Poppins"/>
              <a:buNone/>
            </a:pPr>
            <a:r>
              <a:rPr b="0" i="0" lang="en-US" sz="2400" u="none" cap="none" strike="noStrike">
                <a:solidFill>
                  <a:srgbClr val="5E5E5E"/>
                </a:solidFill>
                <a:latin typeface="Poppins"/>
                <a:ea typeface="Poppins"/>
                <a:cs typeface="Poppins"/>
                <a:sym typeface="Poppins"/>
              </a:rPr>
              <a:t>As the founder and chairman of this gym, I am proud to present it to all fitness enthusiasts.</a:t>
            </a:r>
            <a:endParaRPr/>
          </a:p>
          <a:p>
            <a:pPr indent="0" lvl="0" marL="0" marR="0" rtl="0" algn="l">
              <a:lnSpc>
                <a:spcPct val="120000"/>
              </a:lnSpc>
              <a:spcBef>
                <a:spcPts val="0"/>
              </a:spcBef>
              <a:spcAft>
                <a:spcPts val="0"/>
              </a:spcAft>
              <a:buClr>
                <a:srgbClr val="5E5E5E"/>
              </a:buClr>
              <a:buSzPts val="3000"/>
              <a:buFont typeface="Poppins"/>
              <a:buNone/>
            </a:pPr>
            <a:r>
              <a:t/>
            </a:r>
            <a:endParaRPr b="1" i="0" sz="3000" u="none" cap="none" strike="noStrike">
              <a:solidFill>
                <a:srgbClr val="000000"/>
              </a:solidFill>
              <a:latin typeface="Helvetica Neue"/>
              <a:ea typeface="Helvetica Neue"/>
              <a:cs typeface="Helvetica Neue"/>
              <a:sym typeface="Helvetica Neue"/>
            </a:endParaRPr>
          </a:p>
          <a:p>
            <a:pPr indent="0" lvl="0" marL="0" marR="0" rtl="0" algn="just">
              <a:lnSpc>
                <a:spcPct val="120000"/>
              </a:lnSpc>
              <a:spcBef>
                <a:spcPts val="0"/>
              </a:spcBef>
              <a:spcAft>
                <a:spcPts val="0"/>
              </a:spcAft>
              <a:buClr>
                <a:srgbClr val="5E5E5E"/>
              </a:buClr>
              <a:buSzPts val="2400"/>
              <a:buFont typeface="Poppins"/>
              <a:buNone/>
            </a:pPr>
            <a:r>
              <a:rPr b="0" i="0" lang="en-US" sz="2400" u="none" cap="none" strike="noStrike">
                <a:solidFill>
                  <a:srgbClr val="5E5E5E"/>
                </a:solidFill>
                <a:latin typeface="Poppins"/>
                <a:ea typeface="Poppins"/>
                <a:cs typeface="Poppins"/>
                <a:sym typeface="Poppins"/>
              </a:rPr>
              <a:t>Oblique Fitness &amp; Gym was created in order to give the best possible health regimens and fitness training programs in the gym industry. This gym embodies the meaning and essence of our mission and vision of being a highly reliable health and fitness provider through our extensive &amp; meticulously developed training programs along with meal plans.</a:t>
            </a:r>
            <a:endParaRPr/>
          </a:p>
        </p:txBody>
      </p:sp>
      <p:sp>
        <p:nvSpPr>
          <p:cNvPr id="97" name="Google Shape;97;p16"/>
          <p:cNvSpPr txBox="1"/>
          <p:nvPr/>
        </p:nvSpPr>
        <p:spPr>
          <a:xfrm>
            <a:off x="2894806" y="4491957"/>
            <a:ext cx="7560339" cy="754378"/>
          </a:xfrm>
          <a:prstGeom prst="rect">
            <a:avLst/>
          </a:prstGeom>
          <a:noFill/>
          <a:ln>
            <a:noFill/>
          </a:ln>
        </p:spPr>
        <p:txBody>
          <a:bodyPr anchorCtr="0" anchor="t" bIns="50800" lIns="50800" spcFirstLastPara="1" rIns="50800" wrap="square" tIns="50800">
            <a:noAutofit/>
          </a:bodyPr>
          <a:lstStyle/>
          <a:p>
            <a:pPr indent="0" lvl="0" marL="0" marR="0" rtl="0" algn="l">
              <a:lnSpc>
                <a:spcPct val="300000"/>
              </a:lnSpc>
              <a:spcBef>
                <a:spcPts val="0"/>
              </a:spcBef>
              <a:spcAft>
                <a:spcPts val="0"/>
              </a:spcAft>
              <a:buClr>
                <a:srgbClr val="5E5E5E"/>
              </a:buClr>
              <a:buSzPts val="3600"/>
              <a:buFont typeface="Poppins SemiBold"/>
              <a:buNone/>
            </a:pPr>
            <a:r>
              <a:rPr b="0" i="1" lang="en-US" sz="3600" u="none" cap="none" strike="noStrike">
                <a:solidFill>
                  <a:srgbClr val="5E5E5E"/>
                </a:solidFill>
                <a:latin typeface="Poppins SemiBold"/>
                <a:ea typeface="Poppins SemiBold"/>
                <a:cs typeface="Poppins SemiBold"/>
                <a:sym typeface="Poppins SemiBold"/>
              </a:rPr>
              <a:t>Founder &amp; Chairman</a:t>
            </a:r>
            <a:endParaRPr/>
          </a:p>
        </p:txBody>
      </p:sp>
      <p:pic>
        <p:nvPicPr>
          <p:cNvPr descr="brett-952564_1920.jpg" id="98" name="Google Shape;98;p16"/>
          <p:cNvPicPr preferRelativeResize="0"/>
          <p:nvPr/>
        </p:nvPicPr>
        <p:blipFill rotWithShape="1">
          <a:blip r:embed="rId3">
            <a:alphaModFix/>
          </a:blip>
          <a:srcRect b="38647" l="15925" r="19742" t="3217"/>
          <a:stretch/>
        </p:blipFill>
        <p:spPr>
          <a:xfrm>
            <a:off x="14322227" y="0"/>
            <a:ext cx="10118825" cy="13716000"/>
          </a:xfrm>
          <a:prstGeom prst="rect">
            <a:avLst/>
          </a:prstGeom>
          <a:noFill/>
          <a:ln>
            <a:noFill/>
          </a:ln>
        </p:spPr>
      </p:pic>
      <p:sp>
        <p:nvSpPr>
          <p:cNvPr id="99" name="Google Shape;99;p16"/>
          <p:cNvSpPr txBox="1"/>
          <p:nvPr/>
        </p:nvSpPr>
        <p:spPr>
          <a:xfrm>
            <a:off x="2877537" y="3288109"/>
            <a:ext cx="11588124" cy="1381755"/>
          </a:xfrm>
          <a:prstGeom prst="rect">
            <a:avLst/>
          </a:prstGeom>
          <a:noFill/>
          <a:ln>
            <a:noFill/>
          </a:ln>
        </p:spPr>
        <p:txBody>
          <a:bodyPr anchorCtr="0" anchor="t" bIns="50800" lIns="50800" spcFirstLastPara="1" rIns="50800" wrap="square" tIns="50800">
            <a:noAutofit/>
          </a:bodyPr>
          <a:lstStyle/>
          <a:p>
            <a:pPr indent="0" lvl="0" marL="0" marR="0" rtl="0" algn="l">
              <a:lnSpc>
                <a:spcPct val="209722"/>
              </a:lnSpc>
              <a:spcBef>
                <a:spcPts val="0"/>
              </a:spcBef>
              <a:spcAft>
                <a:spcPts val="0"/>
              </a:spcAft>
              <a:buClr>
                <a:srgbClr val="EC1801"/>
              </a:buClr>
              <a:buSzPts val="7200"/>
              <a:buFont typeface="Poppins SemiBold"/>
              <a:buNone/>
            </a:pPr>
            <a:r>
              <a:rPr b="0" i="0" lang="en-US" sz="7200" u="none" cap="none" strike="noStrike">
                <a:solidFill>
                  <a:srgbClr val="EC1801"/>
                </a:solidFill>
                <a:latin typeface="Poppins SemiBold"/>
                <a:ea typeface="Poppins SemiBold"/>
                <a:cs typeface="Poppins SemiBold"/>
                <a:sym typeface="Poppins SemiBold"/>
              </a:rPr>
              <a:t>Eric Faultson</a:t>
            </a:r>
            <a:endParaRPr b="0" i="0" sz="7200" u="none" cap="none" strike="noStrike">
              <a:solidFill>
                <a:srgbClr val="EC1801"/>
              </a:solidFill>
              <a:latin typeface="Poppins SemiBold"/>
              <a:ea typeface="Poppins SemiBold"/>
              <a:cs typeface="Poppins SemiBold"/>
              <a:sym typeface="Poppins SemiBold"/>
            </a:endParaRPr>
          </a:p>
        </p:txBody>
      </p:sp>
      <p:sp>
        <p:nvSpPr>
          <p:cNvPr id="100" name="Google Shape;100;p16"/>
          <p:cNvSpPr/>
          <p:nvPr/>
        </p:nvSpPr>
        <p:spPr>
          <a:xfrm>
            <a:off x="0" y="-1390"/>
            <a:ext cx="1916708" cy="13718780"/>
          </a:xfrm>
          <a:prstGeom prst="rect">
            <a:avLst/>
          </a:prstGeom>
          <a:solidFill>
            <a:srgbClr val="EC180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01" name="Google Shape;101;p16"/>
          <p:cNvSpPr/>
          <p:nvPr/>
        </p:nvSpPr>
        <p:spPr>
          <a:xfrm>
            <a:off x="439419" y="435936"/>
            <a:ext cx="216021" cy="216020"/>
          </a:xfrm>
          <a:prstGeom prst="ellipse">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02" name="Google Shape;102;p16"/>
          <p:cNvSpPr/>
          <p:nvPr/>
        </p:nvSpPr>
        <p:spPr>
          <a:xfrm>
            <a:off x="938953" y="435936"/>
            <a:ext cx="216020" cy="216020"/>
          </a:xfrm>
          <a:prstGeom prst="ellipse">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03" name="Google Shape;103;p16"/>
          <p:cNvSpPr/>
          <p:nvPr/>
        </p:nvSpPr>
        <p:spPr>
          <a:xfrm>
            <a:off x="1438486" y="435936"/>
            <a:ext cx="216020" cy="216020"/>
          </a:xfrm>
          <a:prstGeom prst="ellipse">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04" name="Google Shape;104;p16"/>
          <p:cNvSpPr/>
          <p:nvPr/>
        </p:nvSpPr>
        <p:spPr>
          <a:xfrm>
            <a:off x="938953" y="904973"/>
            <a:ext cx="216020" cy="216020"/>
          </a:xfrm>
          <a:prstGeom prst="ellipse">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05" name="Google Shape;105;p16"/>
          <p:cNvSpPr/>
          <p:nvPr/>
        </p:nvSpPr>
        <p:spPr>
          <a:xfrm>
            <a:off x="439419" y="904973"/>
            <a:ext cx="216021" cy="216020"/>
          </a:xfrm>
          <a:prstGeom prst="ellipse">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06" name="Google Shape;106;p16"/>
          <p:cNvSpPr/>
          <p:nvPr/>
        </p:nvSpPr>
        <p:spPr>
          <a:xfrm>
            <a:off x="439419" y="1374010"/>
            <a:ext cx="216021" cy="216020"/>
          </a:xfrm>
          <a:prstGeom prst="ellipse">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descr="pasted-image.pdf" id="107" name="Google Shape;107;p16"/>
          <p:cNvPicPr preferRelativeResize="0"/>
          <p:nvPr/>
        </p:nvPicPr>
        <p:blipFill rotWithShape="1">
          <a:blip r:embed="rId4">
            <a:alphaModFix/>
          </a:blip>
          <a:srcRect b="0" l="0" r="0" t="0"/>
          <a:stretch/>
        </p:blipFill>
        <p:spPr>
          <a:xfrm>
            <a:off x="706700" y="10256647"/>
            <a:ext cx="503308" cy="503308"/>
          </a:xfrm>
          <a:prstGeom prst="rect">
            <a:avLst/>
          </a:prstGeom>
          <a:noFill/>
          <a:ln>
            <a:noFill/>
          </a:ln>
        </p:spPr>
      </p:pic>
      <p:pic>
        <p:nvPicPr>
          <p:cNvPr descr="pasted-image.pdf" id="108" name="Google Shape;108;p16"/>
          <p:cNvPicPr preferRelativeResize="0"/>
          <p:nvPr/>
        </p:nvPicPr>
        <p:blipFill rotWithShape="1">
          <a:blip r:embed="rId5">
            <a:alphaModFix/>
          </a:blip>
          <a:srcRect b="0" l="0" r="0" t="0"/>
          <a:stretch/>
        </p:blipFill>
        <p:spPr>
          <a:xfrm>
            <a:off x="706700" y="11167472"/>
            <a:ext cx="503308" cy="503308"/>
          </a:xfrm>
          <a:prstGeom prst="rect">
            <a:avLst/>
          </a:prstGeom>
          <a:noFill/>
          <a:ln>
            <a:noFill/>
          </a:ln>
        </p:spPr>
      </p:pic>
      <p:pic>
        <p:nvPicPr>
          <p:cNvPr descr="pasted-image.pdf" id="109" name="Google Shape;109;p16"/>
          <p:cNvPicPr preferRelativeResize="0"/>
          <p:nvPr/>
        </p:nvPicPr>
        <p:blipFill rotWithShape="1">
          <a:blip r:embed="rId6">
            <a:alphaModFix/>
          </a:blip>
          <a:srcRect b="0" l="0" r="0" t="0"/>
          <a:stretch/>
        </p:blipFill>
        <p:spPr>
          <a:xfrm>
            <a:off x="706708" y="12078298"/>
            <a:ext cx="503292" cy="503302"/>
          </a:xfrm>
          <a:prstGeom prst="rect">
            <a:avLst/>
          </a:prstGeom>
          <a:noFill/>
          <a:ln>
            <a:noFill/>
          </a:ln>
        </p:spPr>
      </p:pic>
      <p:sp>
        <p:nvSpPr>
          <p:cNvPr id="110" name="Google Shape;110;p16"/>
          <p:cNvSpPr/>
          <p:nvPr/>
        </p:nvSpPr>
        <p:spPr>
          <a:xfrm>
            <a:off x="938725" y="6847681"/>
            <a:ext cx="39258" cy="2797705"/>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4" name="Shape 114"/>
        <p:cNvGrpSpPr/>
        <p:nvPr/>
      </p:nvGrpSpPr>
      <p:grpSpPr>
        <a:xfrm>
          <a:off x="0" y="0"/>
          <a:ext cx="0" cy="0"/>
          <a:chOff x="0" y="0"/>
          <a:chExt cx="0" cy="0"/>
        </a:xfrm>
      </p:grpSpPr>
      <p:pic>
        <p:nvPicPr>
          <p:cNvPr descr="scott-webb-22537-unsplash.jpg" id="115" name="Google Shape;115;p17"/>
          <p:cNvPicPr preferRelativeResize="0"/>
          <p:nvPr/>
        </p:nvPicPr>
        <p:blipFill rotWithShape="1">
          <a:blip r:embed="rId3">
            <a:alphaModFix/>
          </a:blip>
          <a:srcRect b="144" l="40062" r="9379" t="231"/>
          <a:stretch/>
        </p:blipFill>
        <p:spPr>
          <a:xfrm>
            <a:off x="13901505" y="77"/>
            <a:ext cx="10482395" cy="13715845"/>
          </a:xfrm>
          <a:prstGeom prst="rect">
            <a:avLst/>
          </a:prstGeom>
          <a:noFill/>
          <a:ln>
            <a:noFill/>
          </a:ln>
        </p:spPr>
      </p:pic>
      <p:sp>
        <p:nvSpPr>
          <p:cNvPr id="116" name="Google Shape;116;p17"/>
          <p:cNvSpPr txBox="1"/>
          <p:nvPr/>
        </p:nvSpPr>
        <p:spPr>
          <a:xfrm>
            <a:off x="1539083" y="5093939"/>
            <a:ext cx="11033316" cy="4047262"/>
          </a:xfrm>
          <a:prstGeom prst="rect">
            <a:avLst/>
          </a:prstGeom>
          <a:noFill/>
          <a:ln>
            <a:noFill/>
          </a:ln>
        </p:spPr>
        <p:txBody>
          <a:bodyPr anchorCtr="0" anchor="ctr" bIns="50800" lIns="50800" spcFirstLastPara="1" rIns="50800" wrap="square" tIns="50800">
            <a:noAutofit/>
          </a:bodyPr>
          <a:lstStyle/>
          <a:p>
            <a:pPr indent="0" lvl="0" marL="0" marR="0" rtl="0" algn="l">
              <a:lnSpc>
                <a:spcPct val="130000"/>
              </a:lnSpc>
              <a:spcBef>
                <a:spcPts val="0"/>
              </a:spcBef>
              <a:spcAft>
                <a:spcPts val="0"/>
              </a:spcAft>
              <a:buClr>
                <a:srgbClr val="929292"/>
              </a:buClr>
              <a:buSzPts val="4000"/>
              <a:buFont typeface="Poppins SemiBold"/>
              <a:buNone/>
            </a:pPr>
            <a:r>
              <a:rPr b="0" i="1" lang="en-US" sz="4000" u="none" cap="none" strike="noStrike">
                <a:solidFill>
                  <a:srgbClr val="929292"/>
                </a:solidFill>
                <a:latin typeface="Poppins SemiBold"/>
                <a:ea typeface="Poppins SemiBold"/>
                <a:cs typeface="Poppins SemiBold"/>
                <a:sym typeface="Poppins SemiBold"/>
              </a:rPr>
              <a:t>We are proud and excited to announce the new &amp; improved Oblique Fitness &amp; Gym; aimed to give you excellent training programs &amp; fitness regimens for a stronger, healthier life.</a:t>
            </a:r>
            <a:r>
              <a:rPr b="0" i="1" lang="en-US" sz="4000" u="none" cap="none" strike="noStrike">
                <a:solidFill>
                  <a:srgbClr val="D5D5D5"/>
                </a:solidFill>
                <a:latin typeface="Poppins SemiBold"/>
                <a:ea typeface="Poppins SemiBold"/>
                <a:cs typeface="Poppins SemiBold"/>
                <a:sym typeface="Poppins SemiBold"/>
              </a:rPr>
              <a:t>”</a:t>
            </a:r>
            <a:endParaRPr/>
          </a:p>
        </p:txBody>
      </p:sp>
      <p:sp>
        <p:nvSpPr>
          <p:cNvPr id="117" name="Google Shape;117;p17"/>
          <p:cNvSpPr txBox="1"/>
          <p:nvPr/>
        </p:nvSpPr>
        <p:spPr>
          <a:xfrm>
            <a:off x="1525170" y="10730771"/>
            <a:ext cx="5298949" cy="908047"/>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4500"/>
              <a:buFont typeface="Poppins SemiBold"/>
              <a:buNone/>
            </a:pPr>
            <a:r>
              <a:rPr b="0" i="0" lang="en-US" sz="4500" u="none" cap="none" strike="noStrike">
                <a:solidFill>
                  <a:srgbClr val="5E5E5E"/>
                </a:solidFill>
                <a:latin typeface="Poppins SemiBold"/>
                <a:ea typeface="Poppins SemiBold"/>
                <a:cs typeface="Poppins SemiBold"/>
                <a:sym typeface="Poppins SemiBold"/>
              </a:rPr>
              <a:t>-Ann Benitez, 35, -</a:t>
            </a:r>
            <a:endParaRPr/>
          </a:p>
        </p:txBody>
      </p:sp>
      <p:sp>
        <p:nvSpPr>
          <p:cNvPr id="118" name="Google Shape;118;p17"/>
          <p:cNvSpPr txBox="1"/>
          <p:nvPr>
            <p:ph type="title"/>
          </p:nvPr>
        </p:nvSpPr>
        <p:spPr>
          <a:xfrm>
            <a:off x="1521150" y="1639827"/>
            <a:ext cx="15921000" cy="1836000"/>
          </a:xfrm>
          <a:prstGeom prst="rect">
            <a:avLst/>
          </a:prstGeom>
          <a:noFill/>
          <a:ln>
            <a:noFill/>
          </a:ln>
        </p:spPr>
        <p:txBody>
          <a:bodyPr anchorCtr="0" anchor="t" bIns="50800" lIns="50800" spcFirstLastPara="1" rIns="50800" wrap="square" tIns="50800">
            <a:noAutofit/>
          </a:bodyPr>
          <a:lstStyle/>
          <a:p>
            <a:pPr indent="0" lvl="0" marL="0" rtl="0" algn="l">
              <a:lnSpc>
                <a:spcPct val="320601"/>
              </a:lnSpc>
              <a:spcBef>
                <a:spcPts val="0"/>
              </a:spcBef>
              <a:spcAft>
                <a:spcPts val="0"/>
              </a:spcAft>
              <a:buClr>
                <a:srgbClr val="EC1801"/>
              </a:buClr>
              <a:buSzPts val="8640"/>
              <a:buFont typeface="Roboto Condensed"/>
              <a:buNone/>
            </a:pPr>
            <a:r>
              <a:rPr b="1" i="0" lang="en-US" sz="8640" u="none" cap="none" strike="noStrike">
                <a:solidFill>
                  <a:srgbClr val="EC1801"/>
                </a:solidFill>
                <a:latin typeface="Roboto Condensed"/>
                <a:ea typeface="Roboto Condensed"/>
                <a:cs typeface="Roboto Condensed"/>
                <a:sym typeface="Roboto Condensed"/>
              </a:rPr>
              <a:t>TESTIMONIALS</a:t>
            </a:r>
            <a:endParaRPr/>
          </a:p>
        </p:txBody>
      </p:sp>
      <p:sp>
        <p:nvSpPr>
          <p:cNvPr id="119" name="Google Shape;119;p17"/>
          <p:cNvSpPr txBox="1"/>
          <p:nvPr/>
        </p:nvSpPr>
        <p:spPr>
          <a:xfrm>
            <a:off x="1410518" y="3050117"/>
            <a:ext cx="1293764" cy="34798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D5D5D5"/>
              </a:buClr>
              <a:buSzPts val="20000"/>
              <a:buFont typeface="Playfair Display"/>
              <a:buNone/>
            </a:pPr>
            <a:r>
              <a:rPr b="1" i="0" lang="en-US" sz="20000" u="none" cap="none" strike="noStrike">
                <a:solidFill>
                  <a:srgbClr val="D5D5D5"/>
                </a:solidFill>
                <a:latin typeface="Playfair Display"/>
                <a:ea typeface="Playfair Display"/>
                <a:cs typeface="Playfair Display"/>
                <a:sym typeface="Playfair Display"/>
              </a:rPr>
              <a:t>“</a:t>
            </a:r>
            <a:endParaRPr/>
          </a:p>
        </p:txBody>
      </p:sp>
      <p:sp>
        <p:nvSpPr>
          <p:cNvPr id="120" name="Google Shape;120;p17"/>
          <p:cNvSpPr/>
          <p:nvPr/>
        </p:nvSpPr>
        <p:spPr>
          <a:xfrm>
            <a:off x="22470533" y="-1390"/>
            <a:ext cx="1916709" cy="13718780"/>
          </a:xfrm>
          <a:prstGeom prst="rect">
            <a:avLst/>
          </a:prstGeom>
          <a:solidFill>
            <a:srgbClr val="EC180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21" name="Google Shape;121;p17"/>
          <p:cNvSpPr/>
          <p:nvPr/>
        </p:nvSpPr>
        <p:spPr>
          <a:xfrm>
            <a:off x="22859153" y="435936"/>
            <a:ext cx="216020" cy="216020"/>
          </a:xfrm>
          <a:prstGeom prst="ellipse">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22" name="Google Shape;122;p17"/>
          <p:cNvSpPr/>
          <p:nvPr/>
        </p:nvSpPr>
        <p:spPr>
          <a:xfrm>
            <a:off x="23358688" y="435936"/>
            <a:ext cx="216020" cy="216020"/>
          </a:xfrm>
          <a:prstGeom prst="ellipse">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23" name="Google Shape;123;p17"/>
          <p:cNvSpPr/>
          <p:nvPr/>
        </p:nvSpPr>
        <p:spPr>
          <a:xfrm>
            <a:off x="23858219" y="435936"/>
            <a:ext cx="216020" cy="216020"/>
          </a:xfrm>
          <a:prstGeom prst="ellipse">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24" name="Google Shape;124;p17"/>
          <p:cNvSpPr/>
          <p:nvPr/>
        </p:nvSpPr>
        <p:spPr>
          <a:xfrm>
            <a:off x="23358688" y="904973"/>
            <a:ext cx="216020" cy="216020"/>
          </a:xfrm>
          <a:prstGeom prst="ellipse">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25" name="Google Shape;125;p17"/>
          <p:cNvSpPr/>
          <p:nvPr/>
        </p:nvSpPr>
        <p:spPr>
          <a:xfrm>
            <a:off x="23858219" y="904973"/>
            <a:ext cx="216020" cy="216020"/>
          </a:xfrm>
          <a:prstGeom prst="ellipse">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26" name="Google Shape;126;p17"/>
          <p:cNvSpPr/>
          <p:nvPr/>
        </p:nvSpPr>
        <p:spPr>
          <a:xfrm>
            <a:off x="23858219" y="1374010"/>
            <a:ext cx="216020" cy="216020"/>
          </a:xfrm>
          <a:prstGeom prst="ellipse">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descr="pasted-image.pdf" id="127" name="Google Shape;127;p17"/>
          <p:cNvPicPr preferRelativeResize="0"/>
          <p:nvPr/>
        </p:nvPicPr>
        <p:blipFill rotWithShape="1">
          <a:blip r:embed="rId4">
            <a:alphaModFix/>
          </a:blip>
          <a:srcRect b="0" l="0" r="0" t="0"/>
          <a:stretch/>
        </p:blipFill>
        <p:spPr>
          <a:xfrm>
            <a:off x="23177233" y="10256647"/>
            <a:ext cx="503308" cy="503308"/>
          </a:xfrm>
          <a:prstGeom prst="rect">
            <a:avLst/>
          </a:prstGeom>
          <a:noFill/>
          <a:ln>
            <a:noFill/>
          </a:ln>
        </p:spPr>
      </p:pic>
      <p:pic>
        <p:nvPicPr>
          <p:cNvPr descr="pasted-image.pdf" id="128" name="Google Shape;128;p17"/>
          <p:cNvPicPr preferRelativeResize="0"/>
          <p:nvPr/>
        </p:nvPicPr>
        <p:blipFill rotWithShape="1">
          <a:blip r:embed="rId5">
            <a:alphaModFix/>
          </a:blip>
          <a:srcRect b="0" l="0" r="0" t="0"/>
          <a:stretch/>
        </p:blipFill>
        <p:spPr>
          <a:xfrm>
            <a:off x="23177233" y="11167472"/>
            <a:ext cx="503308" cy="503308"/>
          </a:xfrm>
          <a:prstGeom prst="rect">
            <a:avLst/>
          </a:prstGeom>
          <a:noFill/>
          <a:ln>
            <a:noFill/>
          </a:ln>
        </p:spPr>
      </p:pic>
      <p:pic>
        <p:nvPicPr>
          <p:cNvPr descr="pasted-image.pdf" id="129" name="Google Shape;129;p17"/>
          <p:cNvPicPr preferRelativeResize="0"/>
          <p:nvPr/>
        </p:nvPicPr>
        <p:blipFill rotWithShape="1">
          <a:blip r:embed="rId6">
            <a:alphaModFix/>
          </a:blip>
          <a:srcRect b="0" l="0" r="0" t="0"/>
          <a:stretch/>
        </p:blipFill>
        <p:spPr>
          <a:xfrm>
            <a:off x="23177242" y="12078298"/>
            <a:ext cx="503292" cy="503302"/>
          </a:xfrm>
          <a:prstGeom prst="rect">
            <a:avLst/>
          </a:prstGeom>
          <a:noFill/>
          <a:ln>
            <a:noFill/>
          </a:ln>
        </p:spPr>
      </p:pic>
      <p:sp>
        <p:nvSpPr>
          <p:cNvPr id="130" name="Google Shape;130;p17"/>
          <p:cNvSpPr/>
          <p:nvPr/>
        </p:nvSpPr>
        <p:spPr>
          <a:xfrm>
            <a:off x="23409256" y="6847681"/>
            <a:ext cx="39259" cy="2797705"/>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31" name="Google Shape;131;p17"/>
          <p:cNvSpPr txBox="1"/>
          <p:nvPr/>
        </p:nvSpPr>
        <p:spPr>
          <a:xfrm>
            <a:off x="1521154" y="11600651"/>
            <a:ext cx="4106800" cy="647699"/>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EC1801"/>
              </a:buClr>
              <a:buSzPts val="3000"/>
              <a:buFont typeface="Poppins Medium"/>
              <a:buNone/>
            </a:pPr>
            <a:r>
              <a:rPr b="0" i="1" lang="en-US" sz="3000" u="none" cap="none" strike="noStrike">
                <a:solidFill>
                  <a:srgbClr val="EC1801"/>
                </a:solidFill>
                <a:latin typeface="Poppins Medium"/>
                <a:ea typeface="Poppins Medium"/>
                <a:cs typeface="Poppins Medium"/>
                <a:sym typeface="Poppins Medium"/>
              </a:rPr>
              <a:t>Chief Finance Officer</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5" name="Shape 135"/>
        <p:cNvGrpSpPr/>
        <p:nvPr/>
      </p:nvGrpSpPr>
      <p:grpSpPr>
        <a:xfrm>
          <a:off x="0" y="0"/>
          <a:ext cx="0" cy="0"/>
          <a:chOff x="0" y="0"/>
          <a:chExt cx="0" cy="0"/>
        </a:xfrm>
      </p:grpSpPr>
      <p:sp>
        <p:nvSpPr>
          <p:cNvPr id="136" name="Google Shape;136;p18"/>
          <p:cNvSpPr txBox="1"/>
          <p:nvPr/>
        </p:nvSpPr>
        <p:spPr>
          <a:xfrm>
            <a:off x="2972636" y="1344694"/>
            <a:ext cx="9884562" cy="1054101"/>
          </a:xfrm>
          <a:prstGeom prst="rect">
            <a:avLst/>
          </a:prstGeom>
          <a:noFill/>
          <a:ln>
            <a:noFill/>
          </a:ln>
        </p:spPr>
        <p:txBody>
          <a:bodyPr anchorCtr="0" anchor="ctr" bIns="50800" lIns="50800" spcFirstLastPara="1" rIns="50800" wrap="square" tIns="50800">
            <a:noAutofit/>
          </a:bodyPr>
          <a:lstStyle/>
          <a:p>
            <a:pPr indent="0" lvl="0" marL="0" marR="0" rtl="0" algn="l">
              <a:lnSpc>
                <a:spcPct val="153125"/>
              </a:lnSpc>
              <a:spcBef>
                <a:spcPts val="0"/>
              </a:spcBef>
              <a:spcAft>
                <a:spcPts val="0"/>
              </a:spcAft>
              <a:buClr>
                <a:srgbClr val="000000"/>
              </a:buClr>
              <a:buSzPts val="6400"/>
              <a:buFont typeface="Roboto Condensed"/>
              <a:buNone/>
            </a:pPr>
            <a:r>
              <a:rPr b="1" i="0" lang="en-US" sz="6400" u="none" cap="none" strike="noStrike">
                <a:solidFill>
                  <a:srgbClr val="000000"/>
                </a:solidFill>
                <a:latin typeface="Roboto Condensed"/>
                <a:ea typeface="Roboto Condensed"/>
                <a:cs typeface="Roboto Condensed"/>
                <a:sym typeface="Roboto Condensed"/>
              </a:rPr>
              <a:t>COMPANY LOGO REVIEW</a:t>
            </a:r>
            <a:endParaRPr/>
          </a:p>
        </p:txBody>
      </p:sp>
      <p:sp>
        <p:nvSpPr>
          <p:cNvPr id="137" name="Google Shape;137;p18"/>
          <p:cNvSpPr txBox="1"/>
          <p:nvPr/>
        </p:nvSpPr>
        <p:spPr>
          <a:xfrm>
            <a:off x="3073400" y="3181620"/>
            <a:ext cx="4351402" cy="421640"/>
          </a:xfrm>
          <a:prstGeom prst="rect">
            <a:avLst/>
          </a:prstGeom>
          <a:noFill/>
          <a:ln>
            <a:noFill/>
          </a:ln>
        </p:spPr>
        <p:txBody>
          <a:bodyPr anchorCtr="0" anchor="t" bIns="50800" lIns="50800" spcFirstLastPara="1" rIns="50800" wrap="square" tIns="50800">
            <a:noAutofit/>
          </a:bodyPr>
          <a:lstStyle/>
          <a:p>
            <a:pPr indent="0" lvl="0" marL="0" marR="0" rtl="0" algn="l">
              <a:lnSpc>
                <a:spcPct val="216666"/>
              </a:lnSpc>
              <a:spcBef>
                <a:spcPts val="0"/>
              </a:spcBef>
              <a:spcAft>
                <a:spcPts val="0"/>
              </a:spcAft>
              <a:buClr>
                <a:srgbClr val="000000"/>
              </a:buClr>
              <a:buSzPts val="1800"/>
              <a:buFont typeface="Poppins ExtraLight"/>
              <a:buNone/>
            </a:pPr>
            <a:r>
              <a:rPr b="0" i="0" lang="en-US" sz="1800" u="none" cap="none" strike="noStrike">
                <a:solidFill>
                  <a:srgbClr val="000000"/>
                </a:solidFill>
                <a:latin typeface="Poppins ExtraLight"/>
                <a:ea typeface="Poppins ExtraLight"/>
                <a:cs typeface="Poppins ExtraLight"/>
                <a:sym typeface="Poppins ExtraLight"/>
              </a:rPr>
              <a:t>November 17, 2022 | 12 PM - 6 PM</a:t>
            </a:r>
            <a:endParaRPr/>
          </a:p>
        </p:txBody>
      </p:sp>
      <p:sp>
        <p:nvSpPr>
          <p:cNvPr id="138" name="Google Shape;138;p18"/>
          <p:cNvSpPr txBox="1"/>
          <p:nvPr/>
        </p:nvSpPr>
        <p:spPr>
          <a:xfrm>
            <a:off x="3073400" y="2601700"/>
            <a:ext cx="6020639" cy="421640"/>
          </a:xfrm>
          <a:prstGeom prst="rect">
            <a:avLst/>
          </a:prstGeom>
          <a:noFill/>
          <a:ln>
            <a:noFill/>
          </a:ln>
        </p:spPr>
        <p:txBody>
          <a:bodyPr anchorCtr="0" anchor="t" bIns="50800" lIns="50800" spcFirstLastPara="1" rIns="50800" wrap="square" tIns="50800">
            <a:noAutofit/>
          </a:bodyPr>
          <a:lstStyle/>
          <a:p>
            <a:pPr indent="0" lvl="0" marL="0" marR="0" rtl="0" algn="l">
              <a:lnSpc>
                <a:spcPct val="216666"/>
              </a:lnSpc>
              <a:spcBef>
                <a:spcPts val="0"/>
              </a:spcBef>
              <a:spcAft>
                <a:spcPts val="0"/>
              </a:spcAft>
              <a:buClr>
                <a:srgbClr val="000000"/>
              </a:buClr>
              <a:buSzPts val="1800"/>
              <a:buFont typeface="Poppins ExtraLight"/>
              <a:buNone/>
            </a:pPr>
            <a:r>
              <a:rPr b="0" i="0" lang="en-US" sz="1800" u="none" cap="none" strike="noStrike">
                <a:solidFill>
                  <a:srgbClr val="000000"/>
                </a:solidFill>
                <a:latin typeface="Poppins ExtraLight"/>
                <a:ea typeface="Poppins ExtraLight"/>
                <a:cs typeface="Poppins ExtraLight"/>
                <a:sym typeface="Poppins ExtraLight"/>
              </a:rPr>
              <a:t>Oblique Fitness and Gym CEO Meeting Room</a:t>
            </a:r>
            <a:endParaRPr/>
          </a:p>
        </p:txBody>
      </p:sp>
      <p:sp>
        <p:nvSpPr>
          <p:cNvPr id="139" name="Google Shape;139;p18"/>
          <p:cNvSpPr/>
          <p:nvPr/>
        </p:nvSpPr>
        <p:spPr>
          <a:xfrm>
            <a:off x="0" y="-1390"/>
            <a:ext cx="1916708" cy="13718780"/>
          </a:xfrm>
          <a:prstGeom prst="rect">
            <a:avLst/>
          </a:prstGeom>
          <a:solidFill>
            <a:srgbClr val="EC180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40" name="Google Shape;140;p18"/>
          <p:cNvSpPr/>
          <p:nvPr/>
        </p:nvSpPr>
        <p:spPr>
          <a:xfrm>
            <a:off x="439419" y="435936"/>
            <a:ext cx="216021" cy="216020"/>
          </a:xfrm>
          <a:prstGeom prst="ellipse">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41" name="Google Shape;141;p18"/>
          <p:cNvSpPr/>
          <p:nvPr/>
        </p:nvSpPr>
        <p:spPr>
          <a:xfrm>
            <a:off x="938953" y="435936"/>
            <a:ext cx="216020" cy="216020"/>
          </a:xfrm>
          <a:prstGeom prst="ellipse">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42" name="Google Shape;142;p18"/>
          <p:cNvSpPr/>
          <p:nvPr/>
        </p:nvSpPr>
        <p:spPr>
          <a:xfrm>
            <a:off x="1438486" y="435936"/>
            <a:ext cx="216020" cy="216020"/>
          </a:xfrm>
          <a:prstGeom prst="ellipse">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43" name="Google Shape;143;p18"/>
          <p:cNvSpPr/>
          <p:nvPr/>
        </p:nvSpPr>
        <p:spPr>
          <a:xfrm>
            <a:off x="938953" y="904973"/>
            <a:ext cx="216020" cy="216020"/>
          </a:xfrm>
          <a:prstGeom prst="ellipse">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44" name="Google Shape;144;p18"/>
          <p:cNvSpPr/>
          <p:nvPr/>
        </p:nvSpPr>
        <p:spPr>
          <a:xfrm>
            <a:off x="439419" y="904973"/>
            <a:ext cx="216021" cy="216020"/>
          </a:xfrm>
          <a:prstGeom prst="ellipse">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45" name="Google Shape;145;p18"/>
          <p:cNvSpPr/>
          <p:nvPr/>
        </p:nvSpPr>
        <p:spPr>
          <a:xfrm>
            <a:off x="439419" y="1374010"/>
            <a:ext cx="216021" cy="216020"/>
          </a:xfrm>
          <a:prstGeom prst="ellipse">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descr="pasted-image.pdf" id="146" name="Google Shape;146;p18"/>
          <p:cNvPicPr preferRelativeResize="0"/>
          <p:nvPr/>
        </p:nvPicPr>
        <p:blipFill rotWithShape="1">
          <a:blip r:embed="rId3">
            <a:alphaModFix/>
          </a:blip>
          <a:srcRect b="0" l="0" r="0" t="0"/>
          <a:stretch/>
        </p:blipFill>
        <p:spPr>
          <a:xfrm>
            <a:off x="706700" y="10256647"/>
            <a:ext cx="503308" cy="503308"/>
          </a:xfrm>
          <a:prstGeom prst="rect">
            <a:avLst/>
          </a:prstGeom>
          <a:noFill/>
          <a:ln>
            <a:noFill/>
          </a:ln>
        </p:spPr>
      </p:pic>
      <p:pic>
        <p:nvPicPr>
          <p:cNvPr descr="pasted-image.pdf" id="147" name="Google Shape;147;p18"/>
          <p:cNvPicPr preferRelativeResize="0"/>
          <p:nvPr/>
        </p:nvPicPr>
        <p:blipFill rotWithShape="1">
          <a:blip r:embed="rId4">
            <a:alphaModFix/>
          </a:blip>
          <a:srcRect b="0" l="0" r="0" t="0"/>
          <a:stretch/>
        </p:blipFill>
        <p:spPr>
          <a:xfrm>
            <a:off x="706700" y="11167472"/>
            <a:ext cx="503308" cy="503308"/>
          </a:xfrm>
          <a:prstGeom prst="rect">
            <a:avLst/>
          </a:prstGeom>
          <a:noFill/>
          <a:ln>
            <a:noFill/>
          </a:ln>
        </p:spPr>
      </p:pic>
      <p:pic>
        <p:nvPicPr>
          <p:cNvPr descr="pasted-image.pdf" id="148" name="Google Shape;148;p18"/>
          <p:cNvPicPr preferRelativeResize="0"/>
          <p:nvPr/>
        </p:nvPicPr>
        <p:blipFill rotWithShape="1">
          <a:blip r:embed="rId5">
            <a:alphaModFix/>
          </a:blip>
          <a:srcRect b="0" l="0" r="0" t="0"/>
          <a:stretch/>
        </p:blipFill>
        <p:spPr>
          <a:xfrm>
            <a:off x="706708" y="12078298"/>
            <a:ext cx="503292" cy="503302"/>
          </a:xfrm>
          <a:prstGeom prst="rect">
            <a:avLst/>
          </a:prstGeom>
          <a:noFill/>
          <a:ln>
            <a:noFill/>
          </a:ln>
        </p:spPr>
      </p:pic>
      <p:sp>
        <p:nvSpPr>
          <p:cNvPr id="149" name="Google Shape;149;p18"/>
          <p:cNvSpPr/>
          <p:nvPr/>
        </p:nvSpPr>
        <p:spPr>
          <a:xfrm>
            <a:off x="938725" y="6847681"/>
            <a:ext cx="39258" cy="2797705"/>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50" name="Google Shape;150;p18"/>
          <p:cNvSpPr txBox="1"/>
          <p:nvPr/>
        </p:nvSpPr>
        <p:spPr>
          <a:xfrm>
            <a:off x="3719628" y="6797825"/>
            <a:ext cx="10240665" cy="1432187"/>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5E5E5E"/>
              </a:buClr>
              <a:buSzPts val="2400"/>
              <a:buFont typeface="Poppins"/>
              <a:buNone/>
            </a:pPr>
            <a:r>
              <a:rPr b="0" i="0" lang="en-US" sz="2400" u="none" cap="none" strike="noStrike">
                <a:solidFill>
                  <a:srgbClr val="5E5E5E"/>
                </a:solidFill>
                <a:latin typeface="Poppins"/>
                <a:ea typeface="Poppins"/>
                <a:cs typeface="Poppins"/>
                <a:sym typeface="Poppins"/>
              </a:rPr>
              <a:t>-the logo must exhibit the gym’s mission and vision</a:t>
            </a:r>
            <a:endParaRPr/>
          </a:p>
          <a:p>
            <a:pPr indent="0" lvl="0" marL="0" marR="0" rtl="0" algn="just">
              <a:lnSpc>
                <a:spcPct val="120000"/>
              </a:lnSpc>
              <a:spcBef>
                <a:spcPts val="0"/>
              </a:spcBef>
              <a:spcAft>
                <a:spcPts val="0"/>
              </a:spcAft>
              <a:buClr>
                <a:srgbClr val="5E5E5E"/>
              </a:buClr>
              <a:buSzPts val="2400"/>
              <a:buFont typeface="Poppins"/>
              <a:buNone/>
            </a:pPr>
            <a:r>
              <a:rPr b="0" i="0" lang="en-US" sz="2400" u="none" cap="none" strike="noStrike">
                <a:solidFill>
                  <a:srgbClr val="5E5E5E"/>
                </a:solidFill>
                <a:latin typeface="Poppins"/>
                <a:ea typeface="Poppins"/>
                <a:cs typeface="Poppins"/>
                <a:sym typeface="Poppins"/>
              </a:rPr>
              <a:t>-the logo must be minimalistic yet attractive</a:t>
            </a:r>
            <a:endParaRPr/>
          </a:p>
          <a:p>
            <a:pPr indent="0" lvl="0" marL="0" marR="0" rtl="0" algn="just">
              <a:lnSpc>
                <a:spcPct val="120000"/>
              </a:lnSpc>
              <a:spcBef>
                <a:spcPts val="0"/>
              </a:spcBef>
              <a:spcAft>
                <a:spcPts val="0"/>
              </a:spcAft>
              <a:buClr>
                <a:srgbClr val="5E5E5E"/>
              </a:buClr>
              <a:buSzPts val="2400"/>
              <a:buFont typeface="Poppins"/>
              <a:buNone/>
            </a:pPr>
            <a:r>
              <a:rPr b="0" i="0" lang="en-US" sz="2400" u="none" cap="none" strike="noStrike">
                <a:solidFill>
                  <a:srgbClr val="5E5E5E"/>
                </a:solidFill>
                <a:latin typeface="Poppins"/>
                <a:ea typeface="Poppins"/>
                <a:cs typeface="Poppins"/>
                <a:sym typeface="Poppins"/>
              </a:rPr>
              <a:t>-the logo must promote the gym’s motto</a:t>
            </a:r>
            <a:endParaRPr/>
          </a:p>
        </p:txBody>
      </p:sp>
      <p:sp>
        <p:nvSpPr>
          <p:cNvPr id="151" name="Google Shape;151;p18"/>
          <p:cNvSpPr txBox="1"/>
          <p:nvPr/>
        </p:nvSpPr>
        <p:spPr>
          <a:xfrm>
            <a:off x="3084628" y="9002317"/>
            <a:ext cx="10240666" cy="2293619"/>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5E5E5E"/>
              </a:buClr>
              <a:buSzPts val="2400"/>
              <a:buFont typeface="Poppins"/>
              <a:buNone/>
            </a:pPr>
            <a:r>
              <a:rPr b="0" i="0" lang="en-US" sz="2400" u="none" cap="none" strike="noStrike">
                <a:solidFill>
                  <a:srgbClr val="5E5E5E"/>
                </a:solidFill>
                <a:latin typeface="Poppins"/>
                <a:ea typeface="Poppins"/>
                <a:cs typeface="Poppins"/>
                <a:sym typeface="Poppins"/>
              </a:rPr>
              <a:t>The company will also review the initial marketing plan to further generate &amp; boost the company’s sales &amp; customers in the market. Lastly, the logo that the gym will use for its operation will be marketed extensively &amp; will be used in the official t-shirts, social media pages and online commercial &amp; advertisements.</a:t>
            </a:r>
            <a:endParaRPr/>
          </a:p>
        </p:txBody>
      </p:sp>
      <p:sp>
        <p:nvSpPr>
          <p:cNvPr id="152" name="Google Shape;152;p18"/>
          <p:cNvSpPr txBox="1"/>
          <p:nvPr/>
        </p:nvSpPr>
        <p:spPr>
          <a:xfrm>
            <a:off x="3084628" y="4340382"/>
            <a:ext cx="10240666" cy="1875385"/>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5E5E5E"/>
              </a:buClr>
              <a:buSzPts val="2400"/>
              <a:buFont typeface="Poppins"/>
              <a:buNone/>
            </a:pPr>
            <a:r>
              <a:rPr b="0" i="0" lang="en-US" sz="2400" u="none" cap="none" strike="noStrike">
                <a:solidFill>
                  <a:srgbClr val="5E5E5E"/>
                </a:solidFill>
                <a:latin typeface="Poppins"/>
                <a:ea typeface="Poppins"/>
                <a:cs typeface="Poppins"/>
                <a:sym typeface="Poppins"/>
              </a:rPr>
              <a:t>The review will be handled by the executives of the gym. The meeting will review the currently used logo promoted in the market and will present the new logo proposals the gym could use. The meeting will showcase 10 different brand logos so long as:</a:t>
            </a:r>
            <a:endParaRPr/>
          </a:p>
        </p:txBody>
      </p:sp>
      <p:sp>
        <p:nvSpPr>
          <p:cNvPr id="153" name="Google Shape;153;p18"/>
          <p:cNvSpPr/>
          <p:nvPr/>
        </p:nvSpPr>
        <p:spPr>
          <a:xfrm flipH="1" rot="-5400000">
            <a:off x="7952499" y="-2329036"/>
            <a:ext cx="32412" cy="9678097"/>
          </a:xfrm>
          <a:prstGeom prst="rect">
            <a:avLst/>
          </a:prstGeom>
          <a:solidFill>
            <a:srgbClr val="EC180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descr="pasted-image.pdf" id="154" name="Google Shape;154;p18"/>
          <p:cNvPicPr preferRelativeResize="0"/>
          <p:nvPr/>
        </p:nvPicPr>
        <p:blipFill rotWithShape="1">
          <a:blip r:embed="rId6">
            <a:alphaModFix/>
          </a:blip>
          <a:srcRect b="0" l="0" r="0" t="0"/>
          <a:stretch/>
        </p:blipFill>
        <p:spPr>
          <a:xfrm>
            <a:off x="15704380" y="922906"/>
            <a:ext cx="6579931" cy="7298188"/>
          </a:xfrm>
          <a:prstGeom prst="rect">
            <a:avLst/>
          </a:prstGeom>
          <a:noFill/>
          <a:ln>
            <a:noFill/>
          </a:ln>
        </p:spPr>
      </p:pic>
      <p:cxnSp>
        <p:nvCxnSpPr>
          <p:cNvPr id="155" name="Google Shape;155;p18"/>
          <p:cNvCxnSpPr/>
          <p:nvPr/>
        </p:nvCxnSpPr>
        <p:spPr>
          <a:xfrm>
            <a:off x="14810714" y="1620519"/>
            <a:ext cx="8367265" cy="1"/>
          </a:xfrm>
          <a:prstGeom prst="straightConnector1">
            <a:avLst/>
          </a:prstGeom>
          <a:noFill/>
          <a:ln cap="flat" cmpd="sng" w="25400">
            <a:solidFill>
              <a:srgbClr val="929292"/>
            </a:solidFill>
            <a:prstDash val="solid"/>
            <a:miter lim="400000"/>
            <a:headEnd len="sm" w="sm" type="none"/>
            <a:tailEnd len="sm" w="sm" type="none"/>
          </a:ln>
        </p:spPr>
      </p:cxnSp>
      <p:cxnSp>
        <p:nvCxnSpPr>
          <p:cNvPr id="156" name="Google Shape;156;p18"/>
          <p:cNvCxnSpPr/>
          <p:nvPr/>
        </p:nvCxnSpPr>
        <p:spPr>
          <a:xfrm>
            <a:off x="14810714" y="8222301"/>
            <a:ext cx="8367266" cy="1"/>
          </a:xfrm>
          <a:prstGeom prst="straightConnector1">
            <a:avLst/>
          </a:prstGeom>
          <a:noFill/>
          <a:ln cap="flat" cmpd="sng" w="25400">
            <a:solidFill>
              <a:srgbClr val="929292"/>
            </a:solidFill>
            <a:prstDash val="solid"/>
            <a:miter lim="400000"/>
            <a:headEnd len="sm" w="sm" type="none"/>
            <a:tailEnd len="sm" w="sm" type="none"/>
          </a:ln>
        </p:spPr>
      </p:cxnSp>
      <p:cxnSp>
        <p:nvCxnSpPr>
          <p:cNvPr id="157" name="Google Shape;157;p18"/>
          <p:cNvCxnSpPr/>
          <p:nvPr/>
        </p:nvCxnSpPr>
        <p:spPr>
          <a:xfrm flipH="1" rot="10800000">
            <a:off x="15704727" y="647380"/>
            <a:ext cx="1" cy="8397882"/>
          </a:xfrm>
          <a:prstGeom prst="straightConnector1">
            <a:avLst/>
          </a:prstGeom>
          <a:noFill/>
          <a:ln cap="flat" cmpd="sng" w="25400">
            <a:solidFill>
              <a:srgbClr val="929292"/>
            </a:solidFill>
            <a:prstDash val="solid"/>
            <a:miter lim="400000"/>
            <a:headEnd len="sm" w="sm" type="none"/>
            <a:tailEnd len="sm" w="sm" type="none"/>
          </a:ln>
        </p:spPr>
      </p:cxnSp>
      <p:cxnSp>
        <p:nvCxnSpPr>
          <p:cNvPr id="158" name="Google Shape;158;p18"/>
          <p:cNvCxnSpPr/>
          <p:nvPr/>
        </p:nvCxnSpPr>
        <p:spPr>
          <a:xfrm flipH="1" rot="10800000">
            <a:off x="22302716" y="647380"/>
            <a:ext cx="1" cy="8397882"/>
          </a:xfrm>
          <a:prstGeom prst="straightConnector1">
            <a:avLst/>
          </a:prstGeom>
          <a:noFill/>
          <a:ln cap="flat" cmpd="sng" w="25400">
            <a:solidFill>
              <a:srgbClr val="929292"/>
            </a:solidFill>
            <a:prstDash val="solid"/>
            <a:miter lim="400000"/>
            <a:headEnd len="sm" w="sm" type="none"/>
            <a:tailEnd len="sm" w="sm" type="none"/>
          </a:ln>
        </p:spPr>
      </p:cxnSp>
      <p:cxnSp>
        <p:nvCxnSpPr>
          <p:cNvPr id="159" name="Google Shape;159;p18"/>
          <p:cNvCxnSpPr/>
          <p:nvPr/>
        </p:nvCxnSpPr>
        <p:spPr>
          <a:xfrm>
            <a:off x="14810714" y="4921410"/>
            <a:ext cx="8367265" cy="1"/>
          </a:xfrm>
          <a:prstGeom prst="straightConnector1">
            <a:avLst/>
          </a:prstGeom>
          <a:noFill/>
          <a:ln cap="flat" cmpd="sng" w="25400">
            <a:solidFill>
              <a:srgbClr val="929292"/>
            </a:solidFill>
            <a:prstDash val="solid"/>
            <a:miter lim="400000"/>
            <a:headEnd len="sm" w="sm" type="none"/>
            <a:tailEnd len="sm" w="sm" type="none"/>
          </a:ln>
        </p:spPr>
      </p:cxnSp>
      <p:cxnSp>
        <p:nvCxnSpPr>
          <p:cNvPr id="160" name="Google Shape;160;p18"/>
          <p:cNvCxnSpPr/>
          <p:nvPr/>
        </p:nvCxnSpPr>
        <p:spPr>
          <a:xfrm flipH="1" rot="10800000">
            <a:off x="18994345" y="647380"/>
            <a:ext cx="1" cy="8397882"/>
          </a:xfrm>
          <a:prstGeom prst="straightConnector1">
            <a:avLst/>
          </a:prstGeom>
          <a:noFill/>
          <a:ln cap="flat" cmpd="sng" w="25400">
            <a:solidFill>
              <a:srgbClr val="929292"/>
            </a:solidFill>
            <a:prstDash val="solid"/>
            <a:miter lim="400000"/>
            <a:headEnd len="sm" w="sm" type="none"/>
            <a:tailEnd len="sm" w="sm" type="none"/>
          </a:ln>
        </p:spPr>
      </p:cxnSp>
      <p:pic>
        <p:nvPicPr>
          <p:cNvPr descr="Untitled-1.jpg" id="161" name="Google Shape;161;p18"/>
          <p:cNvPicPr preferRelativeResize="0"/>
          <p:nvPr/>
        </p:nvPicPr>
        <p:blipFill rotWithShape="1">
          <a:blip r:embed="rId7">
            <a:alphaModFix/>
          </a:blip>
          <a:srcRect b="0" l="0" r="0" t="0"/>
          <a:stretch/>
        </p:blipFill>
        <p:spPr>
          <a:xfrm>
            <a:off x="15984027" y="9608595"/>
            <a:ext cx="6020639" cy="2239679"/>
          </a:xfrm>
          <a:prstGeom prst="rect">
            <a:avLst/>
          </a:prstGeom>
          <a:noFill/>
          <a:ln>
            <a:noFill/>
          </a:ln>
        </p:spPr>
      </p:pic>
      <p:cxnSp>
        <p:nvCxnSpPr>
          <p:cNvPr id="162" name="Google Shape;162;p18"/>
          <p:cNvCxnSpPr/>
          <p:nvPr/>
        </p:nvCxnSpPr>
        <p:spPr>
          <a:xfrm flipH="1" rot="10800000">
            <a:off x="17341452" y="647380"/>
            <a:ext cx="1" cy="8397882"/>
          </a:xfrm>
          <a:prstGeom prst="straightConnector1">
            <a:avLst/>
          </a:prstGeom>
          <a:noFill/>
          <a:ln cap="flat" cmpd="sng" w="25400">
            <a:solidFill>
              <a:srgbClr val="929292"/>
            </a:solidFill>
            <a:prstDash val="solid"/>
            <a:miter lim="400000"/>
            <a:headEnd len="sm" w="sm" type="none"/>
            <a:tailEnd len="sm" w="sm" type="none"/>
          </a:ln>
        </p:spPr>
      </p:cxnSp>
      <p:cxnSp>
        <p:nvCxnSpPr>
          <p:cNvPr id="163" name="Google Shape;163;p18"/>
          <p:cNvCxnSpPr/>
          <p:nvPr/>
        </p:nvCxnSpPr>
        <p:spPr>
          <a:xfrm flipH="1" rot="10800000">
            <a:off x="20648531" y="647380"/>
            <a:ext cx="1" cy="8397882"/>
          </a:xfrm>
          <a:prstGeom prst="straightConnector1">
            <a:avLst/>
          </a:prstGeom>
          <a:noFill/>
          <a:ln cap="flat" cmpd="sng" w="25400">
            <a:solidFill>
              <a:srgbClr val="929292"/>
            </a:solidFill>
            <a:prstDash val="solid"/>
            <a:miter lim="400000"/>
            <a:headEnd len="sm" w="sm" type="none"/>
            <a:tailEnd len="sm" w="sm" type="none"/>
          </a:ln>
        </p:spPr>
      </p:cxnSp>
      <p:cxnSp>
        <p:nvCxnSpPr>
          <p:cNvPr id="164" name="Google Shape;164;p18"/>
          <p:cNvCxnSpPr/>
          <p:nvPr/>
        </p:nvCxnSpPr>
        <p:spPr>
          <a:xfrm>
            <a:off x="14810714" y="6571856"/>
            <a:ext cx="8367265" cy="1"/>
          </a:xfrm>
          <a:prstGeom prst="straightConnector1">
            <a:avLst/>
          </a:prstGeom>
          <a:noFill/>
          <a:ln cap="flat" cmpd="sng" w="25400">
            <a:solidFill>
              <a:srgbClr val="929292"/>
            </a:solidFill>
            <a:prstDash val="solid"/>
            <a:miter lim="400000"/>
            <a:headEnd len="sm" w="sm" type="none"/>
            <a:tailEnd len="sm" w="sm" type="none"/>
          </a:ln>
        </p:spPr>
      </p:cxnSp>
      <p:cxnSp>
        <p:nvCxnSpPr>
          <p:cNvPr id="165" name="Google Shape;165;p18"/>
          <p:cNvCxnSpPr/>
          <p:nvPr/>
        </p:nvCxnSpPr>
        <p:spPr>
          <a:xfrm>
            <a:off x="14810714" y="3270965"/>
            <a:ext cx="8367265" cy="1"/>
          </a:xfrm>
          <a:prstGeom prst="straightConnector1">
            <a:avLst/>
          </a:prstGeom>
          <a:noFill/>
          <a:ln cap="flat" cmpd="sng" w="25400">
            <a:solidFill>
              <a:srgbClr val="929292"/>
            </a:solidFill>
            <a:prstDash val="solid"/>
            <a:miter lim="400000"/>
            <a:headEnd len="sm" w="sm" type="none"/>
            <a:tailEnd len="sm" w="sm" type="none"/>
          </a:ln>
        </p:spPr>
      </p:cxn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9" name="Shape 169"/>
        <p:cNvGrpSpPr/>
        <p:nvPr/>
      </p:nvGrpSpPr>
      <p:grpSpPr>
        <a:xfrm>
          <a:off x="0" y="0"/>
          <a:ext cx="0" cy="0"/>
          <a:chOff x="0" y="0"/>
          <a:chExt cx="0" cy="0"/>
        </a:xfrm>
      </p:grpSpPr>
      <p:sp>
        <p:nvSpPr>
          <p:cNvPr id="170" name="Google Shape;170;p19"/>
          <p:cNvSpPr txBox="1"/>
          <p:nvPr/>
        </p:nvSpPr>
        <p:spPr>
          <a:xfrm>
            <a:off x="13037754" y="1391011"/>
            <a:ext cx="8547331" cy="1816101"/>
          </a:xfrm>
          <a:prstGeom prst="rect">
            <a:avLst/>
          </a:prstGeom>
          <a:noFill/>
          <a:ln>
            <a:noFill/>
          </a:ln>
        </p:spPr>
        <p:txBody>
          <a:bodyPr anchorCtr="0" anchor="ctr" bIns="50800" lIns="50800" spcFirstLastPara="1" rIns="50800" wrap="square" tIns="50800">
            <a:noAutofit/>
          </a:bodyPr>
          <a:lstStyle/>
          <a:p>
            <a:pPr indent="0" lvl="0" marL="0" marR="0" rtl="0" algn="r">
              <a:lnSpc>
                <a:spcPct val="80000"/>
              </a:lnSpc>
              <a:spcBef>
                <a:spcPts val="0"/>
              </a:spcBef>
              <a:spcAft>
                <a:spcPts val="0"/>
              </a:spcAft>
              <a:buClr>
                <a:srgbClr val="000000"/>
              </a:buClr>
              <a:buSzPts val="6400"/>
              <a:buFont typeface="Roboto Condensed"/>
              <a:buNone/>
            </a:pPr>
            <a:r>
              <a:rPr b="1" i="0" lang="en-US" sz="6400" u="none" cap="none" strike="noStrike">
                <a:solidFill>
                  <a:srgbClr val="000000"/>
                </a:solidFill>
                <a:latin typeface="Roboto Condensed"/>
                <a:ea typeface="Roboto Condensed"/>
                <a:cs typeface="Roboto Condensed"/>
                <a:sym typeface="Roboto Condensed"/>
              </a:rPr>
              <a:t>COMPANY LOGO GENERAL PLEBISCITE</a:t>
            </a:r>
            <a:endParaRPr/>
          </a:p>
        </p:txBody>
      </p:sp>
      <p:sp>
        <p:nvSpPr>
          <p:cNvPr id="171" name="Google Shape;171;p19"/>
          <p:cNvSpPr txBox="1"/>
          <p:nvPr/>
        </p:nvSpPr>
        <p:spPr>
          <a:xfrm>
            <a:off x="17208500" y="3926687"/>
            <a:ext cx="4403065" cy="421640"/>
          </a:xfrm>
          <a:prstGeom prst="rect">
            <a:avLst/>
          </a:prstGeom>
          <a:noFill/>
          <a:ln>
            <a:noFill/>
          </a:ln>
        </p:spPr>
        <p:txBody>
          <a:bodyPr anchorCtr="0" anchor="t" bIns="50800" lIns="50800" spcFirstLastPara="1" rIns="50800" wrap="square" tIns="50800">
            <a:noAutofit/>
          </a:bodyPr>
          <a:lstStyle/>
          <a:p>
            <a:pPr indent="0" lvl="0" marL="0" marR="0" rtl="0" algn="l">
              <a:lnSpc>
                <a:spcPct val="216666"/>
              </a:lnSpc>
              <a:spcBef>
                <a:spcPts val="0"/>
              </a:spcBef>
              <a:spcAft>
                <a:spcPts val="0"/>
              </a:spcAft>
              <a:buClr>
                <a:srgbClr val="000000"/>
              </a:buClr>
              <a:buSzPts val="1800"/>
              <a:buFont typeface="Poppins ExtraLight"/>
              <a:buNone/>
            </a:pPr>
            <a:r>
              <a:rPr b="0" i="0" lang="en-US" sz="1800" u="none" cap="none" strike="noStrike">
                <a:solidFill>
                  <a:srgbClr val="000000"/>
                </a:solidFill>
                <a:latin typeface="Poppins ExtraLight"/>
                <a:ea typeface="Poppins ExtraLight"/>
                <a:cs typeface="Poppins ExtraLight"/>
                <a:sym typeface="Poppins ExtraLight"/>
              </a:rPr>
              <a:t>December 18, 2022 | 12 PM - 6 PM</a:t>
            </a:r>
            <a:endParaRPr/>
          </a:p>
        </p:txBody>
      </p:sp>
      <p:sp>
        <p:nvSpPr>
          <p:cNvPr id="172" name="Google Shape;172;p19"/>
          <p:cNvSpPr txBox="1"/>
          <p:nvPr/>
        </p:nvSpPr>
        <p:spPr>
          <a:xfrm>
            <a:off x="15582900" y="3364696"/>
            <a:ext cx="6020639" cy="421640"/>
          </a:xfrm>
          <a:prstGeom prst="rect">
            <a:avLst/>
          </a:prstGeom>
          <a:noFill/>
          <a:ln>
            <a:noFill/>
          </a:ln>
        </p:spPr>
        <p:txBody>
          <a:bodyPr anchorCtr="0" anchor="t" bIns="50800" lIns="50800" spcFirstLastPara="1" rIns="50800" wrap="square" tIns="50800">
            <a:noAutofit/>
          </a:bodyPr>
          <a:lstStyle/>
          <a:p>
            <a:pPr indent="0" lvl="0" marL="0" marR="0" rtl="0" algn="l">
              <a:lnSpc>
                <a:spcPct val="216666"/>
              </a:lnSpc>
              <a:spcBef>
                <a:spcPts val="0"/>
              </a:spcBef>
              <a:spcAft>
                <a:spcPts val="0"/>
              </a:spcAft>
              <a:buClr>
                <a:srgbClr val="000000"/>
              </a:buClr>
              <a:buSzPts val="1800"/>
              <a:buFont typeface="Poppins ExtraLight"/>
              <a:buNone/>
            </a:pPr>
            <a:r>
              <a:rPr b="0" i="0" lang="en-US" sz="1800" u="none" cap="none" strike="noStrike">
                <a:solidFill>
                  <a:srgbClr val="000000"/>
                </a:solidFill>
                <a:latin typeface="Poppins ExtraLight"/>
                <a:ea typeface="Poppins ExtraLight"/>
                <a:cs typeface="Poppins ExtraLight"/>
                <a:sym typeface="Poppins ExtraLight"/>
              </a:rPr>
              <a:t>Oblique Fitness and Gym CEO Meeting Room</a:t>
            </a:r>
            <a:endParaRPr/>
          </a:p>
        </p:txBody>
      </p:sp>
      <p:sp>
        <p:nvSpPr>
          <p:cNvPr id="173" name="Google Shape;173;p19"/>
          <p:cNvSpPr/>
          <p:nvPr/>
        </p:nvSpPr>
        <p:spPr>
          <a:xfrm>
            <a:off x="22470533" y="-1390"/>
            <a:ext cx="1916709" cy="13718780"/>
          </a:xfrm>
          <a:prstGeom prst="rect">
            <a:avLst/>
          </a:prstGeom>
          <a:solidFill>
            <a:srgbClr val="EC180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74" name="Google Shape;174;p19"/>
          <p:cNvSpPr/>
          <p:nvPr/>
        </p:nvSpPr>
        <p:spPr>
          <a:xfrm>
            <a:off x="22859153" y="435936"/>
            <a:ext cx="216020" cy="216020"/>
          </a:xfrm>
          <a:prstGeom prst="ellipse">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75" name="Google Shape;175;p19"/>
          <p:cNvSpPr/>
          <p:nvPr/>
        </p:nvSpPr>
        <p:spPr>
          <a:xfrm>
            <a:off x="23358688" y="435936"/>
            <a:ext cx="216020" cy="216020"/>
          </a:xfrm>
          <a:prstGeom prst="ellipse">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76" name="Google Shape;176;p19"/>
          <p:cNvSpPr/>
          <p:nvPr/>
        </p:nvSpPr>
        <p:spPr>
          <a:xfrm>
            <a:off x="23858219" y="435936"/>
            <a:ext cx="216020" cy="216020"/>
          </a:xfrm>
          <a:prstGeom prst="ellipse">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77" name="Google Shape;177;p19"/>
          <p:cNvSpPr/>
          <p:nvPr/>
        </p:nvSpPr>
        <p:spPr>
          <a:xfrm>
            <a:off x="23358688" y="904973"/>
            <a:ext cx="216020" cy="216020"/>
          </a:xfrm>
          <a:prstGeom prst="ellipse">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78" name="Google Shape;178;p19"/>
          <p:cNvSpPr/>
          <p:nvPr/>
        </p:nvSpPr>
        <p:spPr>
          <a:xfrm>
            <a:off x="23858219" y="904973"/>
            <a:ext cx="216020" cy="216020"/>
          </a:xfrm>
          <a:prstGeom prst="ellipse">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79" name="Google Shape;179;p19"/>
          <p:cNvSpPr/>
          <p:nvPr/>
        </p:nvSpPr>
        <p:spPr>
          <a:xfrm>
            <a:off x="23858219" y="1374010"/>
            <a:ext cx="216020" cy="216020"/>
          </a:xfrm>
          <a:prstGeom prst="ellipse">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descr="pasted-image.pdf" id="180" name="Google Shape;180;p19"/>
          <p:cNvPicPr preferRelativeResize="0"/>
          <p:nvPr/>
        </p:nvPicPr>
        <p:blipFill rotWithShape="1">
          <a:blip r:embed="rId3">
            <a:alphaModFix/>
          </a:blip>
          <a:srcRect b="0" l="0" r="0" t="0"/>
          <a:stretch/>
        </p:blipFill>
        <p:spPr>
          <a:xfrm>
            <a:off x="23177233" y="10256647"/>
            <a:ext cx="503308" cy="503308"/>
          </a:xfrm>
          <a:prstGeom prst="rect">
            <a:avLst/>
          </a:prstGeom>
          <a:noFill/>
          <a:ln>
            <a:noFill/>
          </a:ln>
        </p:spPr>
      </p:pic>
      <p:pic>
        <p:nvPicPr>
          <p:cNvPr descr="pasted-image.pdf" id="181" name="Google Shape;181;p19"/>
          <p:cNvPicPr preferRelativeResize="0"/>
          <p:nvPr/>
        </p:nvPicPr>
        <p:blipFill rotWithShape="1">
          <a:blip r:embed="rId4">
            <a:alphaModFix/>
          </a:blip>
          <a:srcRect b="0" l="0" r="0" t="0"/>
          <a:stretch/>
        </p:blipFill>
        <p:spPr>
          <a:xfrm>
            <a:off x="23177233" y="11167472"/>
            <a:ext cx="503308" cy="503308"/>
          </a:xfrm>
          <a:prstGeom prst="rect">
            <a:avLst/>
          </a:prstGeom>
          <a:noFill/>
          <a:ln>
            <a:noFill/>
          </a:ln>
        </p:spPr>
      </p:pic>
      <p:pic>
        <p:nvPicPr>
          <p:cNvPr descr="pasted-image.pdf" id="182" name="Google Shape;182;p19"/>
          <p:cNvPicPr preferRelativeResize="0"/>
          <p:nvPr/>
        </p:nvPicPr>
        <p:blipFill rotWithShape="1">
          <a:blip r:embed="rId5">
            <a:alphaModFix/>
          </a:blip>
          <a:srcRect b="0" l="0" r="0" t="0"/>
          <a:stretch/>
        </p:blipFill>
        <p:spPr>
          <a:xfrm>
            <a:off x="23177242" y="12078298"/>
            <a:ext cx="503292" cy="503302"/>
          </a:xfrm>
          <a:prstGeom prst="rect">
            <a:avLst/>
          </a:prstGeom>
          <a:noFill/>
          <a:ln>
            <a:noFill/>
          </a:ln>
        </p:spPr>
      </p:pic>
      <p:sp>
        <p:nvSpPr>
          <p:cNvPr id="183" name="Google Shape;183;p19"/>
          <p:cNvSpPr/>
          <p:nvPr/>
        </p:nvSpPr>
        <p:spPr>
          <a:xfrm>
            <a:off x="23409256" y="6847681"/>
            <a:ext cx="39259" cy="2797705"/>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84" name="Google Shape;184;p19"/>
          <p:cNvSpPr txBox="1"/>
          <p:nvPr/>
        </p:nvSpPr>
        <p:spPr>
          <a:xfrm>
            <a:off x="12921208" y="6500941"/>
            <a:ext cx="8626906" cy="2737160"/>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5E5E5E"/>
              </a:buClr>
              <a:buSzPts val="2400"/>
              <a:buFont typeface="Poppins"/>
              <a:buNone/>
            </a:pPr>
            <a:r>
              <a:rPr b="0" i="0" lang="en-US" sz="2400" u="none" cap="none" strike="noStrike">
                <a:solidFill>
                  <a:srgbClr val="5E5E5E"/>
                </a:solidFill>
                <a:latin typeface="Poppins"/>
                <a:ea typeface="Poppins"/>
                <a:cs typeface="Poppins"/>
                <a:sym typeface="Poppins"/>
              </a:rPr>
              <a:t>12:00 - 12:15 Prayer &amp; Introduction</a:t>
            </a:r>
            <a:endParaRPr/>
          </a:p>
          <a:p>
            <a:pPr indent="0" lvl="0" marL="0" marR="0" rtl="0" algn="just">
              <a:lnSpc>
                <a:spcPct val="120000"/>
              </a:lnSpc>
              <a:spcBef>
                <a:spcPts val="0"/>
              </a:spcBef>
              <a:spcAft>
                <a:spcPts val="0"/>
              </a:spcAft>
              <a:buClr>
                <a:srgbClr val="5E5E5E"/>
              </a:buClr>
              <a:buSzPts val="2400"/>
              <a:buFont typeface="Poppins"/>
              <a:buNone/>
            </a:pPr>
            <a:r>
              <a:rPr b="0" i="0" lang="en-US" sz="2400" u="none" cap="none" strike="noStrike">
                <a:solidFill>
                  <a:srgbClr val="5E5E5E"/>
                </a:solidFill>
                <a:latin typeface="Poppins"/>
                <a:ea typeface="Poppins"/>
                <a:cs typeface="Poppins"/>
                <a:sym typeface="Poppins"/>
              </a:rPr>
              <a:t>12:15 - 1:00   Initial Review of the Company’s Current Logo</a:t>
            </a:r>
            <a:endParaRPr/>
          </a:p>
          <a:p>
            <a:pPr indent="0" lvl="0" marL="0" marR="0" rtl="0" algn="just">
              <a:lnSpc>
                <a:spcPct val="120000"/>
              </a:lnSpc>
              <a:spcBef>
                <a:spcPts val="0"/>
              </a:spcBef>
              <a:spcAft>
                <a:spcPts val="0"/>
              </a:spcAft>
              <a:buClr>
                <a:srgbClr val="5E5E5E"/>
              </a:buClr>
              <a:buSzPts val="2400"/>
              <a:buFont typeface="Poppins"/>
              <a:buNone/>
            </a:pPr>
            <a:r>
              <a:rPr b="0" i="0" lang="en-US" sz="2400" u="none" cap="none" strike="noStrike">
                <a:solidFill>
                  <a:srgbClr val="5E5E5E"/>
                </a:solidFill>
                <a:latin typeface="Poppins"/>
                <a:ea typeface="Poppins"/>
                <a:cs typeface="Poppins"/>
                <a:sym typeface="Poppins"/>
              </a:rPr>
              <a:t>1:00 - 4:00 Emblem, Logo &amp; Company Brand Presentation</a:t>
            </a:r>
            <a:endParaRPr/>
          </a:p>
          <a:p>
            <a:pPr indent="0" lvl="0" marL="0" marR="0" rtl="0" algn="just">
              <a:lnSpc>
                <a:spcPct val="120000"/>
              </a:lnSpc>
              <a:spcBef>
                <a:spcPts val="0"/>
              </a:spcBef>
              <a:spcAft>
                <a:spcPts val="0"/>
              </a:spcAft>
              <a:buClr>
                <a:srgbClr val="5E5E5E"/>
              </a:buClr>
              <a:buSzPts val="2400"/>
              <a:buFont typeface="Poppins"/>
              <a:buNone/>
            </a:pPr>
            <a:r>
              <a:rPr b="0" i="0" lang="en-US" sz="2400" u="none" cap="none" strike="noStrike">
                <a:solidFill>
                  <a:srgbClr val="5E5E5E"/>
                </a:solidFill>
                <a:latin typeface="Poppins"/>
                <a:ea typeface="Poppins"/>
                <a:cs typeface="Poppins"/>
                <a:sym typeface="Poppins"/>
              </a:rPr>
              <a:t>4:00 - 5:00 Voting &amp; Review of New Logo</a:t>
            </a:r>
            <a:endParaRPr/>
          </a:p>
          <a:p>
            <a:pPr indent="0" lvl="0" marL="0" marR="0" rtl="0" algn="just">
              <a:lnSpc>
                <a:spcPct val="120000"/>
              </a:lnSpc>
              <a:spcBef>
                <a:spcPts val="0"/>
              </a:spcBef>
              <a:spcAft>
                <a:spcPts val="0"/>
              </a:spcAft>
              <a:buClr>
                <a:srgbClr val="5E5E5E"/>
              </a:buClr>
              <a:buSzPts val="2400"/>
              <a:buFont typeface="Poppins"/>
              <a:buNone/>
            </a:pPr>
            <a:r>
              <a:rPr b="0" i="0" lang="en-US" sz="2400" u="none" cap="none" strike="noStrike">
                <a:solidFill>
                  <a:srgbClr val="5E5E5E"/>
                </a:solidFill>
                <a:latin typeface="Poppins"/>
                <a:ea typeface="Poppins"/>
                <a:cs typeface="Poppins"/>
                <a:sym typeface="Poppins"/>
              </a:rPr>
              <a:t>5:00 - 5:50 Company Announcements</a:t>
            </a:r>
            <a:endParaRPr/>
          </a:p>
          <a:p>
            <a:pPr indent="0" lvl="0" marL="0" marR="0" rtl="0" algn="just">
              <a:lnSpc>
                <a:spcPct val="120000"/>
              </a:lnSpc>
              <a:spcBef>
                <a:spcPts val="0"/>
              </a:spcBef>
              <a:spcAft>
                <a:spcPts val="0"/>
              </a:spcAft>
              <a:buClr>
                <a:srgbClr val="5E5E5E"/>
              </a:buClr>
              <a:buSzPts val="2400"/>
              <a:buFont typeface="Poppins"/>
              <a:buNone/>
            </a:pPr>
            <a:r>
              <a:rPr b="0" i="0" lang="en-US" sz="2400" u="none" cap="none" strike="noStrike">
                <a:solidFill>
                  <a:srgbClr val="5E5E5E"/>
                </a:solidFill>
                <a:latin typeface="Poppins"/>
                <a:ea typeface="Poppins"/>
                <a:cs typeface="Poppins"/>
                <a:sym typeface="Poppins"/>
              </a:rPr>
              <a:t>5:50 - 6:00 Closing Prayer</a:t>
            </a:r>
            <a:endParaRPr/>
          </a:p>
        </p:txBody>
      </p:sp>
      <p:sp>
        <p:nvSpPr>
          <p:cNvPr id="185" name="Google Shape;185;p19"/>
          <p:cNvSpPr txBox="1"/>
          <p:nvPr/>
        </p:nvSpPr>
        <p:spPr>
          <a:xfrm>
            <a:off x="12960995" y="9802417"/>
            <a:ext cx="8547331" cy="1404619"/>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5E5E5E"/>
              </a:buClr>
              <a:buSzPts val="2400"/>
              <a:buFont typeface="Poppins"/>
              <a:buNone/>
            </a:pPr>
            <a:r>
              <a:rPr b="0" i="0" lang="en-US" sz="2400" u="none" cap="none" strike="noStrike">
                <a:solidFill>
                  <a:srgbClr val="5E5E5E"/>
                </a:solidFill>
                <a:latin typeface="Poppins"/>
                <a:ea typeface="Poppins"/>
                <a:cs typeface="Poppins"/>
                <a:sym typeface="Poppins"/>
              </a:rPr>
              <a:t>The logo proposals will be presented by their respective creators &amp; will be discussed to the executives of the company.</a:t>
            </a:r>
            <a:endParaRPr/>
          </a:p>
        </p:txBody>
      </p:sp>
      <p:sp>
        <p:nvSpPr>
          <p:cNvPr id="186" name="Google Shape;186;p19"/>
          <p:cNvSpPr txBox="1"/>
          <p:nvPr/>
        </p:nvSpPr>
        <p:spPr>
          <a:xfrm>
            <a:off x="12960995" y="5115632"/>
            <a:ext cx="8547331" cy="964367"/>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5E5E5E"/>
              </a:buClr>
              <a:buSzPts val="2400"/>
              <a:buFont typeface="Poppins"/>
              <a:buNone/>
            </a:pPr>
            <a:r>
              <a:rPr b="0" i="0" lang="en-US" sz="2400" u="none" cap="none" strike="noStrike">
                <a:solidFill>
                  <a:srgbClr val="5E5E5E"/>
                </a:solidFill>
                <a:latin typeface="Poppins"/>
                <a:ea typeface="Poppins"/>
                <a:cs typeface="Poppins"/>
                <a:sym typeface="Poppins"/>
              </a:rPr>
              <a:t>The program flow for this general plebiscite meeting will be as follow:</a:t>
            </a:r>
            <a:endParaRPr/>
          </a:p>
        </p:txBody>
      </p:sp>
      <p:sp>
        <p:nvSpPr>
          <p:cNvPr id="187" name="Google Shape;187;p19"/>
          <p:cNvSpPr/>
          <p:nvPr/>
        </p:nvSpPr>
        <p:spPr>
          <a:xfrm flipH="1" rot="-5400000">
            <a:off x="17540601" y="-694572"/>
            <a:ext cx="29684" cy="7896574"/>
          </a:xfrm>
          <a:prstGeom prst="rect">
            <a:avLst/>
          </a:prstGeom>
          <a:solidFill>
            <a:srgbClr val="EC180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descr="89682.jpg" id="188" name="Google Shape;188;p19"/>
          <p:cNvPicPr preferRelativeResize="0"/>
          <p:nvPr/>
        </p:nvPicPr>
        <p:blipFill rotWithShape="1">
          <a:blip r:embed="rId6">
            <a:alphaModFix/>
          </a:blip>
          <a:srcRect b="0" l="17427" r="15194" t="11403"/>
          <a:stretch/>
        </p:blipFill>
        <p:spPr>
          <a:xfrm>
            <a:off x="-8467" y="-19580"/>
            <a:ext cx="11623345" cy="13755160"/>
          </a:xfrm>
          <a:prstGeom prst="rect">
            <a:avLst/>
          </a:prstGeom>
          <a:noFill/>
          <a:ln>
            <a:noFill/>
          </a:ln>
        </p:spPr>
      </p:pic>
      <p:sp>
        <p:nvSpPr>
          <p:cNvPr id="189" name="Google Shape;189;p19"/>
          <p:cNvSpPr/>
          <p:nvPr/>
        </p:nvSpPr>
        <p:spPr>
          <a:xfrm>
            <a:off x="2877" y="10541682"/>
            <a:ext cx="3182619" cy="3182620"/>
          </a:xfrm>
          <a:custGeom>
            <a:rect b="b" l="l" r="r" t="t"/>
            <a:pathLst>
              <a:path extrusionOk="0" h="21600" w="21600">
                <a:moveTo>
                  <a:pt x="0" y="0"/>
                </a:moveTo>
                <a:lnTo>
                  <a:pt x="0" y="21600"/>
                </a:lnTo>
                <a:lnTo>
                  <a:pt x="21600" y="21600"/>
                </a:lnTo>
                <a:close/>
              </a:path>
            </a:pathLst>
          </a:custGeom>
          <a:solidFill>
            <a:srgbClr val="EB220C"/>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3" name="Shape 193"/>
        <p:cNvGrpSpPr/>
        <p:nvPr/>
      </p:nvGrpSpPr>
      <p:grpSpPr>
        <a:xfrm>
          <a:off x="0" y="0"/>
          <a:ext cx="0" cy="0"/>
          <a:chOff x="0" y="0"/>
          <a:chExt cx="0" cy="0"/>
        </a:xfrm>
      </p:grpSpPr>
      <p:sp>
        <p:nvSpPr>
          <p:cNvPr id="194" name="Google Shape;194;p20"/>
          <p:cNvSpPr txBox="1"/>
          <p:nvPr/>
        </p:nvSpPr>
        <p:spPr>
          <a:xfrm>
            <a:off x="3008495" y="1462727"/>
            <a:ext cx="11056599" cy="1816101"/>
          </a:xfrm>
          <a:prstGeom prst="rect">
            <a:avLst/>
          </a:prstGeom>
          <a:noFill/>
          <a:ln>
            <a:noFill/>
          </a:ln>
        </p:spPr>
        <p:txBody>
          <a:bodyPr anchorCtr="0" anchor="ctr" bIns="50800" lIns="50800" spcFirstLastPara="1" rIns="50800" wrap="square" tIns="50800">
            <a:noAutofit/>
          </a:bodyPr>
          <a:lstStyle/>
          <a:p>
            <a:pPr indent="0" lvl="0" marL="0" marR="0" rtl="0" algn="l">
              <a:lnSpc>
                <a:spcPct val="80000"/>
              </a:lnSpc>
              <a:spcBef>
                <a:spcPts val="0"/>
              </a:spcBef>
              <a:spcAft>
                <a:spcPts val="0"/>
              </a:spcAft>
              <a:buClr>
                <a:srgbClr val="000000"/>
              </a:buClr>
              <a:buSzPts val="6400"/>
              <a:buFont typeface="Roboto Condensed"/>
              <a:buNone/>
            </a:pPr>
            <a:r>
              <a:rPr b="1" i="0" lang="en-US" sz="6400" u="none" cap="none" strike="noStrike">
                <a:solidFill>
                  <a:srgbClr val="000000"/>
                </a:solidFill>
                <a:latin typeface="Roboto Condensed"/>
                <a:ea typeface="Roboto Condensed"/>
                <a:cs typeface="Roboto Condensed"/>
                <a:sym typeface="Roboto Condensed"/>
              </a:rPr>
              <a:t>COMPANY LOGO GENERAL PROMOTION MEETING</a:t>
            </a:r>
            <a:endParaRPr/>
          </a:p>
        </p:txBody>
      </p:sp>
      <p:sp>
        <p:nvSpPr>
          <p:cNvPr id="195" name="Google Shape;195;p20"/>
          <p:cNvSpPr txBox="1"/>
          <p:nvPr/>
        </p:nvSpPr>
        <p:spPr>
          <a:xfrm>
            <a:off x="3073400" y="3892820"/>
            <a:ext cx="4149548" cy="421640"/>
          </a:xfrm>
          <a:prstGeom prst="rect">
            <a:avLst/>
          </a:prstGeom>
          <a:noFill/>
          <a:ln>
            <a:noFill/>
          </a:ln>
        </p:spPr>
        <p:txBody>
          <a:bodyPr anchorCtr="0" anchor="t" bIns="50800" lIns="50800" spcFirstLastPara="1" rIns="50800" wrap="square" tIns="50800">
            <a:noAutofit/>
          </a:bodyPr>
          <a:lstStyle/>
          <a:p>
            <a:pPr indent="0" lvl="0" marL="0" marR="0" rtl="0" algn="l">
              <a:lnSpc>
                <a:spcPct val="216666"/>
              </a:lnSpc>
              <a:spcBef>
                <a:spcPts val="0"/>
              </a:spcBef>
              <a:spcAft>
                <a:spcPts val="0"/>
              </a:spcAft>
              <a:buClr>
                <a:srgbClr val="000000"/>
              </a:buClr>
              <a:buSzPts val="1800"/>
              <a:buFont typeface="Poppins ExtraLight"/>
              <a:buNone/>
            </a:pPr>
            <a:r>
              <a:rPr b="0" i="0" lang="en-US" sz="1800" u="none" cap="none" strike="noStrike">
                <a:solidFill>
                  <a:srgbClr val="000000"/>
                </a:solidFill>
                <a:latin typeface="Poppins ExtraLight"/>
                <a:ea typeface="Poppins ExtraLight"/>
                <a:cs typeface="Poppins ExtraLight"/>
                <a:sym typeface="Poppins ExtraLight"/>
              </a:rPr>
              <a:t>January 04, 2023 | 12 PM - 6 PM</a:t>
            </a:r>
            <a:endParaRPr/>
          </a:p>
        </p:txBody>
      </p:sp>
      <p:sp>
        <p:nvSpPr>
          <p:cNvPr id="196" name="Google Shape;196;p20"/>
          <p:cNvSpPr txBox="1"/>
          <p:nvPr/>
        </p:nvSpPr>
        <p:spPr>
          <a:xfrm>
            <a:off x="3073400" y="3330829"/>
            <a:ext cx="6020639" cy="421640"/>
          </a:xfrm>
          <a:prstGeom prst="rect">
            <a:avLst/>
          </a:prstGeom>
          <a:noFill/>
          <a:ln>
            <a:noFill/>
          </a:ln>
        </p:spPr>
        <p:txBody>
          <a:bodyPr anchorCtr="0" anchor="t" bIns="50800" lIns="50800" spcFirstLastPara="1" rIns="50800" wrap="square" tIns="50800">
            <a:noAutofit/>
          </a:bodyPr>
          <a:lstStyle/>
          <a:p>
            <a:pPr indent="0" lvl="0" marL="0" marR="0" rtl="0" algn="l">
              <a:lnSpc>
                <a:spcPct val="216666"/>
              </a:lnSpc>
              <a:spcBef>
                <a:spcPts val="0"/>
              </a:spcBef>
              <a:spcAft>
                <a:spcPts val="0"/>
              </a:spcAft>
              <a:buClr>
                <a:srgbClr val="000000"/>
              </a:buClr>
              <a:buSzPts val="1800"/>
              <a:buFont typeface="Poppins ExtraLight"/>
              <a:buNone/>
            </a:pPr>
            <a:r>
              <a:rPr b="0" i="0" lang="en-US" sz="1800" u="none" cap="none" strike="noStrike">
                <a:solidFill>
                  <a:srgbClr val="000000"/>
                </a:solidFill>
                <a:latin typeface="Poppins ExtraLight"/>
                <a:ea typeface="Poppins ExtraLight"/>
                <a:cs typeface="Poppins ExtraLight"/>
                <a:sym typeface="Poppins ExtraLight"/>
              </a:rPr>
              <a:t>Oblique Fitness and Gym CEO Meeting Room</a:t>
            </a:r>
            <a:endParaRPr/>
          </a:p>
        </p:txBody>
      </p:sp>
      <p:sp>
        <p:nvSpPr>
          <p:cNvPr id="197" name="Google Shape;197;p20"/>
          <p:cNvSpPr/>
          <p:nvPr/>
        </p:nvSpPr>
        <p:spPr>
          <a:xfrm>
            <a:off x="0" y="-1390"/>
            <a:ext cx="1916708" cy="13718780"/>
          </a:xfrm>
          <a:prstGeom prst="rect">
            <a:avLst/>
          </a:prstGeom>
          <a:solidFill>
            <a:srgbClr val="EC180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98" name="Google Shape;198;p20"/>
          <p:cNvSpPr/>
          <p:nvPr/>
        </p:nvSpPr>
        <p:spPr>
          <a:xfrm>
            <a:off x="439419" y="435936"/>
            <a:ext cx="216021" cy="216020"/>
          </a:xfrm>
          <a:prstGeom prst="ellipse">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99" name="Google Shape;199;p20"/>
          <p:cNvSpPr/>
          <p:nvPr/>
        </p:nvSpPr>
        <p:spPr>
          <a:xfrm>
            <a:off x="938953" y="435936"/>
            <a:ext cx="216020" cy="216020"/>
          </a:xfrm>
          <a:prstGeom prst="ellipse">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00" name="Google Shape;200;p20"/>
          <p:cNvSpPr/>
          <p:nvPr/>
        </p:nvSpPr>
        <p:spPr>
          <a:xfrm>
            <a:off x="1438486" y="435936"/>
            <a:ext cx="216020" cy="216020"/>
          </a:xfrm>
          <a:prstGeom prst="ellipse">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01" name="Google Shape;201;p20"/>
          <p:cNvSpPr/>
          <p:nvPr/>
        </p:nvSpPr>
        <p:spPr>
          <a:xfrm>
            <a:off x="938953" y="904973"/>
            <a:ext cx="216020" cy="216020"/>
          </a:xfrm>
          <a:prstGeom prst="ellipse">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02" name="Google Shape;202;p20"/>
          <p:cNvSpPr/>
          <p:nvPr/>
        </p:nvSpPr>
        <p:spPr>
          <a:xfrm>
            <a:off x="439419" y="904973"/>
            <a:ext cx="216021" cy="216020"/>
          </a:xfrm>
          <a:prstGeom prst="ellipse">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03" name="Google Shape;203;p20"/>
          <p:cNvSpPr/>
          <p:nvPr/>
        </p:nvSpPr>
        <p:spPr>
          <a:xfrm>
            <a:off x="439419" y="1374010"/>
            <a:ext cx="216021" cy="216020"/>
          </a:xfrm>
          <a:prstGeom prst="ellipse">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descr="pasted-image.pdf" id="204" name="Google Shape;204;p20"/>
          <p:cNvPicPr preferRelativeResize="0"/>
          <p:nvPr/>
        </p:nvPicPr>
        <p:blipFill rotWithShape="1">
          <a:blip r:embed="rId3">
            <a:alphaModFix/>
          </a:blip>
          <a:srcRect b="0" l="0" r="0" t="0"/>
          <a:stretch/>
        </p:blipFill>
        <p:spPr>
          <a:xfrm>
            <a:off x="706700" y="10256647"/>
            <a:ext cx="503308" cy="503308"/>
          </a:xfrm>
          <a:prstGeom prst="rect">
            <a:avLst/>
          </a:prstGeom>
          <a:noFill/>
          <a:ln>
            <a:noFill/>
          </a:ln>
        </p:spPr>
      </p:pic>
      <p:pic>
        <p:nvPicPr>
          <p:cNvPr descr="pasted-image.pdf" id="205" name="Google Shape;205;p20"/>
          <p:cNvPicPr preferRelativeResize="0"/>
          <p:nvPr/>
        </p:nvPicPr>
        <p:blipFill rotWithShape="1">
          <a:blip r:embed="rId4">
            <a:alphaModFix/>
          </a:blip>
          <a:srcRect b="0" l="0" r="0" t="0"/>
          <a:stretch/>
        </p:blipFill>
        <p:spPr>
          <a:xfrm>
            <a:off x="706700" y="11167472"/>
            <a:ext cx="503308" cy="503308"/>
          </a:xfrm>
          <a:prstGeom prst="rect">
            <a:avLst/>
          </a:prstGeom>
          <a:noFill/>
          <a:ln>
            <a:noFill/>
          </a:ln>
        </p:spPr>
      </p:pic>
      <p:pic>
        <p:nvPicPr>
          <p:cNvPr descr="pasted-image.pdf" id="206" name="Google Shape;206;p20"/>
          <p:cNvPicPr preferRelativeResize="0"/>
          <p:nvPr/>
        </p:nvPicPr>
        <p:blipFill rotWithShape="1">
          <a:blip r:embed="rId5">
            <a:alphaModFix/>
          </a:blip>
          <a:srcRect b="0" l="0" r="0" t="0"/>
          <a:stretch/>
        </p:blipFill>
        <p:spPr>
          <a:xfrm>
            <a:off x="706708" y="12078298"/>
            <a:ext cx="503292" cy="503302"/>
          </a:xfrm>
          <a:prstGeom prst="rect">
            <a:avLst/>
          </a:prstGeom>
          <a:noFill/>
          <a:ln>
            <a:noFill/>
          </a:ln>
        </p:spPr>
      </p:pic>
      <p:sp>
        <p:nvSpPr>
          <p:cNvPr id="207" name="Google Shape;207;p20"/>
          <p:cNvSpPr/>
          <p:nvPr/>
        </p:nvSpPr>
        <p:spPr>
          <a:xfrm>
            <a:off x="938725" y="6847681"/>
            <a:ext cx="39258" cy="2797705"/>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08" name="Google Shape;208;p20"/>
          <p:cNvSpPr txBox="1"/>
          <p:nvPr/>
        </p:nvSpPr>
        <p:spPr>
          <a:xfrm>
            <a:off x="3097328" y="9560448"/>
            <a:ext cx="10240666" cy="1407565"/>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5E5E5E"/>
              </a:buClr>
              <a:buSzPts val="2400"/>
              <a:buFont typeface="Poppins"/>
              <a:buNone/>
            </a:pPr>
            <a:r>
              <a:rPr b="0" i="0" lang="en-US" sz="2400" u="none" cap="none" strike="noStrike">
                <a:solidFill>
                  <a:srgbClr val="5E5E5E"/>
                </a:solidFill>
                <a:latin typeface="Poppins"/>
                <a:ea typeface="Poppins"/>
                <a:cs typeface="Poppins"/>
                <a:sym typeface="Poppins"/>
              </a:rPr>
              <a:t>-billboard advertisements</a:t>
            </a:r>
            <a:endParaRPr/>
          </a:p>
          <a:p>
            <a:pPr indent="0" lvl="0" marL="0" marR="0" rtl="0" algn="just">
              <a:lnSpc>
                <a:spcPct val="120000"/>
              </a:lnSpc>
              <a:spcBef>
                <a:spcPts val="0"/>
              </a:spcBef>
              <a:spcAft>
                <a:spcPts val="0"/>
              </a:spcAft>
              <a:buClr>
                <a:srgbClr val="5E5E5E"/>
              </a:buClr>
              <a:buSzPts val="2400"/>
              <a:buFont typeface="Poppins"/>
              <a:buNone/>
            </a:pPr>
            <a:r>
              <a:rPr b="0" i="0" lang="en-US" sz="2400" u="none" cap="none" strike="noStrike">
                <a:solidFill>
                  <a:srgbClr val="5E5E5E"/>
                </a:solidFill>
                <a:latin typeface="Poppins"/>
                <a:ea typeface="Poppins"/>
                <a:cs typeface="Poppins"/>
                <a:sym typeface="Poppins"/>
              </a:rPr>
              <a:t>-national televised commercial advertisements</a:t>
            </a:r>
            <a:endParaRPr/>
          </a:p>
          <a:p>
            <a:pPr indent="0" lvl="0" marL="0" marR="0" rtl="0" algn="just">
              <a:lnSpc>
                <a:spcPct val="120000"/>
              </a:lnSpc>
              <a:spcBef>
                <a:spcPts val="0"/>
              </a:spcBef>
              <a:spcAft>
                <a:spcPts val="0"/>
              </a:spcAft>
              <a:buClr>
                <a:srgbClr val="5E5E5E"/>
              </a:buClr>
              <a:buSzPts val="2400"/>
              <a:buFont typeface="Poppins"/>
              <a:buNone/>
            </a:pPr>
            <a:r>
              <a:rPr b="0" i="0" lang="en-US" sz="2400" u="none" cap="none" strike="noStrike">
                <a:solidFill>
                  <a:srgbClr val="5E5E5E"/>
                </a:solidFill>
                <a:latin typeface="Poppins"/>
                <a:ea typeface="Poppins"/>
                <a:cs typeface="Poppins"/>
                <a:sym typeface="Poppins"/>
              </a:rPr>
              <a:t>-banners and tarpaulins</a:t>
            </a:r>
            <a:endParaRPr/>
          </a:p>
        </p:txBody>
      </p:sp>
      <p:sp>
        <p:nvSpPr>
          <p:cNvPr id="209" name="Google Shape;209;p20"/>
          <p:cNvSpPr txBox="1"/>
          <p:nvPr/>
        </p:nvSpPr>
        <p:spPr>
          <a:xfrm>
            <a:off x="3084628" y="5024178"/>
            <a:ext cx="10240666" cy="4071619"/>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5E5E5E"/>
              </a:buClr>
              <a:buSzPts val="2400"/>
              <a:buFont typeface="Poppins"/>
              <a:buNone/>
            </a:pPr>
            <a:r>
              <a:rPr b="0" i="0" lang="en-US" sz="2400" u="none" cap="none" strike="noStrike">
                <a:solidFill>
                  <a:srgbClr val="5E5E5E"/>
                </a:solidFill>
                <a:latin typeface="Poppins"/>
                <a:ea typeface="Poppins"/>
                <a:cs typeface="Poppins"/>
                <a:sym typeface="Poppins"/>
              </a:rPr>
              <a:t>The executives will review the different options for the marketing strategy and promotion of the gym. The tentative plan for the marketing campaign will include the use of promotion of the company brand which includes the use and inclusion of the logo on the new official t-shirt gym, social media pages, and online commercial or advertisements. </a:t>
            </a:r>
            <a:endParaRPr/>
          </a:p>
          <a:p>
            <a:pPr indent="0" lvl="0" marL="0" marR="0" rtl="0" algn="just">
              <a:lnSpc>
                <a:spcPct val="120000"/>
              </a:lnSpc>
              <a:spcBef>
                <a:spcPts val="0"/>
              </a:spcBef>
              <a:spcAft>
                <a:spcPts val="0"/>
              </a:spcAft>
              <a:buClr>
                <a:srgbClr val="5E5E5E"/>
              </a:buClr>
              <a:buSzPts val="3000"/>
              <a:buFont typeface="Poppins"/>
              <a:buNone/>
            </a:pPr>
            <a:r>
              <a:t/>
            </a:r>
            <a:endParaRPr b="1" i="0" sz="3000" u="none" cap="none" strike="noStrike">
              <a:solidFill>
                <a:srgbClr val="000000"/>
              </a:solidFill>
              <a:latin typeface="Helvetica Neue"/>
              <a:ea typeface="Helvetica Neue"/>
              <a:cs typeface="Helvetica Neue"/>
              <a:sym typeface="Helvetica Neue"/>
            </a:endParaRPr>
          </a:p>
          <a:p>
            <a:pPr indent="0" lvl="0" marL="0" marR="0" rtl="0" algn="l">
              <a:lnSpc>
                <a:spcPct val="120000"/>
              </a:lnSpc>
              <a:spcBef>
                <a:spcPts val="0"/>
              </a:spcBef>
              <a:spcAft>
                <a:spcPts val="0"/>
              </a:spcAft>
              <a:buClr>
                <a:srgbClr val="5E5E5E"/>
              </a:buClr>
              <a:buSzPts val="2400"/>
              <a:buFont typeface="Poppins"/>
              <a:buNone/>
            </a:pPr>
            <a:r>
              <a:rPr b="0" i="0" lang="en-US" sz="2400" u="none" cap="none" strike="noStrike">
                <a:solidFill>
                  <a:srgbClr val="5E5E5E"/>
                </a:solidFill>
                <a:latin typeface="Poppins"/>
                <a:ea typeface="Poppins"/>
                <a:cs typeface="Poppins"/>
                <a:sym typeface="Poppins"/>
              </a:rPr>
              <a:t>The other tentative promotional campaigns for the brand will include:</a:t>
            </a:r>
            <a:endParaRPr/>
          </a:p>
        </p:txBody>
      </p:sp>
      <p:sp>
        <p:nvSpPr>
          <p:cNvPr id="210" name="Google Shape;210;p20"/>
          <p:cNvSpPr/>
          <p:nvPr/>
        </p:nvSpPr>
        <p:spPr>
          <a:xfrm flipH="1" rot="-5400000">
            <a:off x="7952499" y="-1617836"/>
            <a:ext cx="32412" cy="9678097"/>
          </a:xfrm>
          <a:prstGeom prst="rect">
            <a:avLst/>
          </a:prstGeom>
          <a:solidFill>
            <a:srgbClr val="EC180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descr="adult-blur-business-2102416.jpg" id="211" name="Google Shape;211;p20"/>
          <p:cNvPicPr preferRelativeResize="0"/>
          <p:nvPr/>
        </p:nvPicPr>
        <p:blipFill rotWithShape="1">
          <a:blip r:embed="rId6">
            <a:alphaModFix/>
          </a:blip>
          <a:srcRect b="709" l="182" r="0" t="4904"/>
          <a:stretch/>
        </p:blipFill>
        <p:spPr>
          <a:xfrm>
            <a:off x="14710138" y="0"/>
            <a:ext cx="9670340" cy="13716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5" name="Shape 215"/>
        <p:cNvGrpSpPr/>
        <p:nvPr/>
      </p:nvGrpSpPr>
      <p:grpSpPr>
        <a:xfrm>
          <a:off x="0" y="0"/>
          <a:ext cx="0" cy="0"/>
          <a:chOff x="0" y="0"/>
          <a:chExt cx="0" cy="0"/>
        </a:xfrm>
      </p:grpSpPr>
      <p:sp>
        <p:nvSpPr>
          <p:cNvPr id="216" name="Google Shape;216;p21"/>
          <p:cNvSpPr txBox="1"/>
          <p:nvPr/>
        </p:nvSpPr>
        <p:spPr>
          <a:xfrm>
            <a:off x="1546192" y="7161724"/>
            <a:ext cx="14263422" cy="2199638"/>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000000"/>
              </a:buClr>
              <a:buSzPts val="2800"/>
              <a:buFont typeface="Poppins Light"/>
              <a:buNone/>
            </a:pPr>
            <a:r>
              <a:rPr b="0" i="0" lang="en-US" sz="2800" u="none" cap="none" strike="noStrike">
                <a:solidFill>
                  <a:srgbClr val="000000"/>
                </a:solidFill>
                <a:latin typeface="Poppins Light"/>
                <a:ea typeface="Poppins Light"/>
                <a:cs typeface="Poppins Light"/>
                <a:sym typeface="Poppins Light"/>
              </a:rPr>
              <a:t>Today, the gym has 3 different branches across the country and up to 1, 000 active staff members with over 2, 000 active gym members. The gym is continuously developing its products and offered fitness regimens in the market for all who wish to experience Oblique Fitness.</a:t>
            </a:r>
            <a:endParaRPr/>
          </a:p>
        </p:txBody>
      </p:sp>
      <p:sp>
        <p:nvSpPr>
          <p:cNvPr id="217" name="Google Shape;217;p21"/>
          <p:cNvSpPr/>
          <p:nvPr/>
        </p:nvSpPr>
        <p:spPr>
          <a:xfrm rot="-5400000">
            <a:off x="11233646" y="-11238938"/>
            <a:ext cx="1916708" cy="24382876"/>
          </a:xfrm>
          <a:prstGeom prst="rect">
            <a:avLst/>
          </a:prstGeom>
          <a:solidFill>
            <a:srgbClr val="EC180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18" name="Google Shape;218;p21"/>
          <p:cNvSpPr/>
          <p:nvPr/>
        </p:nvSpPr>
        <p:spPr>
          <a:xfrm>
            <a:off x="405553" y="388153"/>
            <a:ext cx="216020" cy="216020"/>
          </a:xfrm>
          <a:prstGeom prst="ellipse">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19" name="Google Shape;219;p21"/>
          <p:cNvSpPr/>
          <p:nvPr/>
        </p:nvSpPr>
        <p:spPr>
          <a:xfrm>
            <a:off x="405553" y="857190"/>
            <a:ext cx="216020" cy="216020"/>
          </a:xfrm>
          <a:prstGeom prst="ellipse">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20" name="Google Shape;220;p21"/>
          <p:cNvSpPr/>
          <p:nvPr/>
        </p:nvSpPr>
        <p:spPr>
          <a:xfrm>
            <a:off x="405553" y="1326227"/>
            <a:ext cx="216020" cy="216020"/>
          </a:xfrm>
          <a:prstGeom prst="ellipse">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21" name="Google Shape;221;p21"/>
          <p:cNvSpPr/>
          <p:nvPr/>
        </p:nvSpPr>
        <p:spPr>
          <a:xfrm>
            <a:off x="905087" y="857190"/>
            <a:ext cx="216020" cy="216020"/>
          </a:xfrm>
          <a:prstGeom prst="ellipse">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22" name="Google Shape;222;p21"/>
          <p:cNvSpPr/>
          <p:nvPr/>
        </p:nvSpPr>
        <p:spPr>
          <a:xfrm>
            <a:off x="905087" y="388153"/>
            <a:ext cx="216020" cy="216020"/>
          </a:xfrm>
          <a:prstGeom prst="ellipse">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23" name="Google Shape;223;p21"/>
          <p:cNvSpPr/>
          <p:nvPr/>
        </p:nvSpPr>
        <p:spPr>
          <a:xfrm>
            <a:off x="1404619" y="388153"/>
            <a:ext cx="216020" cy="216020"/>
          </a:xfrm>
          <a:prstGeom prst="ellipse">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descr="pasted-image.pdf" id="224" name="Google Shape;224;p21"/>
          <p:cNvPicPr preferRelativeResize="0"/>
          <p:nvPr/>
        </p:nvPicPr>
        <p:blipFill rotWithShape="1">
          <a:blip r:embed="rId3">
            <a:alphaModFix/>
          </a:blip>
          <a:srcRect b="0" l="0" r="0" t="0"/>
          <a:stretch/>
        </p:blipFill>
        <p:spPr>
          <a:xfrm>
            <a:off x="20942033" y="706247"/>
            <a:ext cx="503308" cy="503308"/>
          </a:xfrm>
          <a:prstGeom prst="rect">
            <a:avLst/>
          </a:prstGeom>
          <a:noFill/>
          <a:ln>
            <a:noFill/>
          </a:ln>
        </p:spPr>
      </p:pic>
      <p:pic>
        <p:nvPicPr>
          <p:cNvPr descr="pasted-image.pdf" id="225" name="Google Shape;225;p21"/>
          <p:cNvPicPr preferRelativeResize="0"/>
          <p:nvPr/>
        </p:nvPicPr>
        <p:blipFill rotWithShape="1">
          <a:blip r:embed="rId4">
            <a:alphaModFix/>
          </a:blip>
          <a:srcRect b="0" l="0" r="0" t="0"/>
          <a:stretch/>
        </p:blipFill>
        <p:spPr>
          <a:xfrm>
            <a:off x="22059638" y="713059"/>
            <a:ext cx="503307" cy="503308"/>
          </a:xfrm>
          <a:prstGeom prst="rect">
            <a:avLst/>
          </a:prstGeom>
          <a:noFill/>
          <a:ln>
            <a:noFill/>
          </a:ln>
        </p:spPr>
      </p:pic>
      <p:pic>
        <p:nvPicPr>
          <p:cNvPr descr="pasted-image.pdf" id="226" name="Google Shape;226;p21"/>
          <p:cNvPicPr preferRelativeResize="0"/>
          <p:nvPr/>
        </p:nvPicPr>
        <p:blipFill rotWithShape="1">
          <a:blip r:embed="rId5">
            <a:alphaModFix/>
          </a:blip>
          <a:srcRect b="0" l="0" r="0" t="0"/>
          <a:stretch/>
        </p:blipFill>
        <p:spPr>
          <a:xfrm>
            <a:off x="23177242" y="713549"/>
            <a:ext cx="503292" cy="503302"/>
          </a:xfrm>
          <a:prstGeom prst="rect">
            <a:avLst/>
          </a:prstGeom>
          <a:noFill/>
          <a:ln>
            <a:noFill/>
          </a:ln>
        </p:spPr>
      </p:pic>
      <p:sp>
        <p:nvSpPr>
          <p:cNvPr id="227" name="Google Shape;227;p21"/>
          <p:cNvSpPr/>
          <p:nvPr/>
        </p:nvSpPr>
        <p:spPr>
          <a:xfrm rot="-5400000">
            <a:off x="18909255" y="-433653"/>
            <a:ext cx="39258" cy="2797706"/>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28" name="Google Shape;228;p21"/>
          <p:cNvSpPr txBox="1"/>
          <p:nvPr/>
        </p:nvSpPr>
        <p:spPr>
          <a:xfrm>
            <a:off x="1512193" y="3638852"/>
            <a:ext cx="8547332" cy="898644"/>
          </a:xfrm>
          <a:prstGeom prst="rect">
            <a:avLst/>
          </a:prstGeom>
          <a:noFill/>
          <a:ln>
            <a:noFill/>
          </a:ln>
        </p:spPr>
        <p:txBody>
          <a:bodyPr anchorCtr="0" anchor="ctr" bIns="50800" lIns="50800" spcFirstLastPara="1" rIns="50800" wrap="square" tIns="50800">
            <a:noAutofit/>
          </a:bodyPr>
          <a:lstStyle/>
          <a:p>
            <a:pPr indent="0" lvl="0" marL="0" marR="0" rtl="0" algn="l">
              <a:lnSpc>
                <a:spcPct val="80000"/>
              </a:lnSpc>
              <a:spcBef>
                <a:spcPts val="0"/>
              </a:spcBef>
              <a:spcAft>
                <a:spcPts val="0"/>
              </a:spcAft>
              <a:buClr>
                <a:srgbClr val="000000"/>
              </a:buClr>
              <a:buSzPts val="6400"/>
              <a:buFont typeface="Roboto Condensed"/>
              <a:buNone/>
            </a:pPr>
            <a:r>
              <a:rPr b="1" i="0" lang="en-US" sz="6400" u="none" cap="none" strike="noStrike">
                <a:solidFill>
                  <a:srgbClr val="000000"/>
                </a:solidFill>
                <a:latin typeface="Roboto Condensed"/>
                <a:ea typeface="Roboto Condensed"/>
                <a:cs typeface="Roboto Condensed"/>
                <a:sym typeface="Roboto Condensed"/>
              </a:rPr>
              <a:t>ABOUT </a:t>
            </a:r>
            <a:r>
              <a:rPr b="1" i="0" lang="en-US" sz="6400" u="none" cap="none" strike="noStrike">
                <a:solidFill>
                  <a:srgbClr val="EC1801"/>
                </a:solidFill>
                <a:latin typeface="Roboto Condensed"/>
                <a:ea typeface="Roboto Condensed"/>
                <a:cs typeface="Roboto Condensed"/>
                <a:sym typeface="Roboto Condensed"/>
              </a:rPr>
              <a:t>OUR COMPANY</a:t>
            </a:r>
            <a:endParaRPr/>
          </a:p>
        </p:txBody>
      </p:sp>
      <p:sp>
        <p:nvSpPr>
          <p:cNvPr id="229" name="Google Shape;229;p21"/>
          <p:cNvSpPr txBox="1"/>
          <p:nvPr/>
        </p:nvSpPr>
        <p:spPr>
          <a:xfrm>
            <a:off x="1546192" y="5239790"/>
            <a:ext cx="13606793" cy="1132839"/>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000000"/>
              </a:buClr>
              <a:buSzPts val="2800"/>
              <a:buFont typeface="Poppins Light"/>
              <a:buNone/>
            </a:pPr>
            <a:r>
              <a:rPr b="0" i="0" lang="en-US" sz="2800" u="none" cap="none" strike="noStrike">
                <a:solidFill>
                  <a:srgbClr val="000000"/>
                </a:solidFill>
                <a:latin typeface="Poppins Light"/>
                <a:ea typeface="Poppins Light"/>
                <a:cs typeface="Poppins Light"/>
                <a:sym typeface="Poppins Light"/>
              </a:rPr>
              <a:t>Oblique Fitness and Gym was founded by Eric Faultson who is a registered doctor in medicine and physical therapist.</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3" name="Shape 233"/>
        <p:cNvGrpSpPr/>
        <p:nvPr/>
      </p:nvGrpSpPr>
      <p:grpSpPr>
        <a:xfrm>
          <a:off x="0" y="0"/>
          <a:ext cx="0" cy="0"/>
          <a:chOff x="0" y="0"/>
          <a:chExt cx="0" cy="0"/>
        </a:xfrm>
      </p:grpSpPr>
      <p:pic>
        <p:nvPicPr>
          <p:cNvPr descr="athlete-barbell-blurred-background-700446.jpg" id="234" name="Google Shape;234;p22"/>
          <p:cNvPicPr preferRelativeResize="0"/>
          <p:nvPr/>
        </p:nvPicPr>
        <p:blipFill rotWithShape="1">
          <a:blip r:embed="rId3">
            <a:alphaModFix/>
          </a:blip>
          <a:srcRect b="0" l="9229" r="31865" t="0"/>
          <a:stretch/>
        </p:blipFill>
        <p:spPr>
          <a:xfrm>
            <a:off x="-10618" y="-78"/>
            <a:ext cx="12117686" cy="13716000"/>
          </a:xfrm>
          <a:prstGeom prst="rect">
            <a:avLst/>
          </a:prstGeom>
          <a:noFill/>
          <a:ln>
            <a:noFill/>
          </a:ln>
        </p:spPr>
      </p:pic>
      <p:sp>
        <p:nvSpPr>
          <p:cNvPr id="235" name="Google Shape;235;p22"/>
          <p:cNvSpPr txBox="1"/>
          <p:nvPr/>
        </p:nvSpPr>
        <p:spPr>
          <a:xfrm>
            <a:off x="13623677" y="6428680"/>
            <a:ext cx="7487445" cy="3061094"/>
          </a:xfrm>
          <a:prstGeom prst="rect">
            <a:avLst/>
          </a:prstGeom>
          <a:noFill/>
          <a:ln>
            <a:noFill/>
          </a:ln>
        </p:spPr>
        <p:txBody>
          <a:bodyPr anchorCtr="0" anchor="ctr" bIns="50800" lIns="50800" spcFirstLastPara="1" rIns="50800" wrap="square" tIns="50800">
            <a:noAutofit/>
          </a:bodyPr>
          <a:lstStyle/>
          <a:p>
            <a:pPr indent="0" lvl="0" marL="0" marR="0" rtl="0" algn="l">
              <a:lnSpc>
                <a:spcPct val="130000"/>
              </a:lnSpc>
              <a:spcBef>
                <a:spcPts val="0"/>
              </a:spcBef>
              <a:spcAft>
                <a:spcPts val="0"/>
              </a:spcAft>
              <a:buClr>
                <a:srgbClr val="929292"/>
              </a:buClr>
              <a:buSzPts val="3000"/>
              <a:buFont typeface="Poppins SemiBold"/>
              <a:buNone/>
            </a:pPr>
            <a:r>
              <a:rPr b="0" i="1" lang="en-US" sz="3000" u="none" cap="none" strike="noStrike">
                <a:solidFill>
                  <a:srgbClr val="929292"/>
                </a:solidFill>
                <a:latin typeface="Poppins SemiBold"/>
                <a:ea typeface="Poppins SemiBold"/>
                <a:cs typeface="Poppins SemiBold"/>
                <a:sym typeface="Poppins SemiBold"/>
              </a:rPr>
              <a:t>I am always happy and satisfied with my fitness training at Oblique Fitness and Gym. They do their best to help me achieve well being through diet, exercise, &amp; encouragement.”</a:t>
            </a:r>
            <a:endParaRPr/>
          </a:p>
        </p:txBody>
      </p:sp>
      <p:sp>
        <p:nvSpPr>
          <p:cNvPr id="236" name="Google Shape;236;p22"/>
          <p:cNvSpPr txBox="1"/>
          <p:nvPr/>
        </p:nvSpPr>
        <p:spPr>
          <a:xfrm>
            <a:off x="13629820" y="10730770"/>
            <a:ext cx="6052758" cy="908048"/>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4500"/>
              <a:buFont typeface="Poppins SemiBold"/>
              <a:buNone/>
            </a:pPr>
            <a:r>
              <a:rPr b="0" i="0" lang="en-US" sz="4500" u="none" cap="none" strike="noStrike">
                <a:solidFill>
                  <a:srgbClr val="5E5E5E"/>
                </a:solidFill>
                <a:latin typeface="Poppins SemiBold"/>
                <a:ea typeface="Poppins SemiBold"/>
                <a:cs typeface="Poppins SemiBold"/>
                <a:sym typeface="Poppins SemiBold"/>
              </a:rPr>
              <a:t>- Joseph Claude, 19 -</a:t>
            </a:r>
            <a:endParaRPr/>
          </a:p>
        </p:txBody>
      </p:sp>
      <p:sp>
        <p:nvSpPr>
          <p:cNvPr id="237" name="Google Shape;237;p22"/>
          <p:cNvSpPr txBox="1"/>
          <p:nvPr>
            <p:ph type="title"/>
          </p:nvPr>
        </p:nvSpPr>
        <p:spPr>
          <a:xfrm>
            <a:off x="13496677" y="1630213"/>
            <a:ext cx="9309399" cy="2733974"/>
          </a:xfrm>
          <a:prstGeom prst="rect">
            <a:avLst/>
          </a:prstGeom>
          <a:noFill/>
          <a:ln>
            <a:noFill/>
          </a:ln>
        </p:spPr>
        <p:txBody>
          <a:bodyPr anchorCtr="0" anchor="t" bIns="50800" lIns="50800" spcFirstLastPara="1" rIns="50800" wrap="square" tIns="50800">
            <a:noAutofit/>
          </a:bodyPr>
          <a:lstStyle/>
          <a:p>
            <a:pPr indent="0" lvl="0" marL="0" rtl="0" algn="l">
              <a:lnSpc>
                <a:spcPct val="80000"/>
              </a:lnSpc>
              <a:spcBef>
                <a:spcPts val="0"/>
              </a:spcBef>
              <a:spcAft>
                <a:spcPts val="0"/>
              </a:spcAft>
              <a:buClr>
                <a:srgbClr val="EC1801"/>
              </a:buClr>
              <a:buSzPts val="9600"/>
              <a:buFont typeface="Roboto Condensed"/>
              <a:buNone/>
            </a:pPr>
            <a:r>
              <a:rPr b="1" i="0" lang="en-US" sz="9600" u="none" cap="none" strike="noStrike">
                <a:solidFill>
                  <a:srgbClr val="EC1801"/>
                </a:solidFill>
                <a:latin typeface="Roboto Condensed"/>
                <a:ea typeface="Roboto Condensed"/>
                <a:cs typeface="Roboto Condensed"/>
                <a:sym typeface="Roboto Condensed"/>
              </a:rPr>
              <a:t>TESTIMONIALS FROM CLIENTS</a:t>
            </a:r>
            <a:endParaRPr/>
          </a:p>
        </p:txBody>
      </p:sp>
      <p:sp>
        <p:nvSpPr>
          <p:cNvPr id="238" name="Google Shape;238;p22"/>
          <p:cNvSpPr txBox="1"/>
          <p:nvPr/>
        </p:nvSpPr>
        <p:spPr>
          <a:xfrm>
            <a:off x="13399319" y="4403291"/>
            <a:ext cx="1293764" cy="34798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D5D5D5"/>
              </a:buClr>
              <a:buSzPts val="20000"/>
              <a:buFont typeface="Playfair Display"/>
              <a:buNone/>
            </a:pPr>
            <a:r>
              <a:rPr b="1" i="0" lang="en-US" sz="20000" u="none" cap="none" strike="noStrike">
                <a:solidFill>
                  <a:srgbClr val="D5D5D5"/>
                </a:solidFill>
                <a:latin typeface="Playfair Display"/>
                <a:ea typeface="Playfair Display"/>
                <a:cs typeface="Playfair Display"/>
                <a:sym typeface="Playfair Display"/>
              </a:rPr>
              <a:t>“</a:t>
            </a:r>
            <a:endParaRPr/>
          </a:p>
        </p:txBody>
      </p:sp>
      <p:sp>
        <p:nvSpPr>
          <p:cNvPr id="239" name="Google Shape;239;p22"/>
          <p:cNvSpPr txBox="1"/>
          <p:nvPr/>
        </p:nvSpPr>
        <p:spPr>
          <a:xfrm>
            <a:off x="13577322" y="11600651"/>
            <a:ext cx="4347973" cy="647698"/>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EC1801"/>
              </a:buClr>
              <a:buSzPts val="3000"/>
              <a:buFont typeface="Poppins Medium"/>
              <a:buNone/>
            </a:pPr>
            <a:r>
              <a:rPr b="0" i="1" lang="en-US" sz="3000" u="none" cap="none" strike="noStrike">
                <a:solidFill>
                  <a:srgbClr val="EC1801"/>
                </a:solidFill>
                <a:latin typeface="Poppins Medium"/>
                <a:ea typeface="Poppins Medium"/>
                <a:cs typeface="Poppins Medium"/>
                <a:sym typeface="Poppins Medium"/>
              </a:rPr>
              <a:t>Student &amp; Bodybuilder</a:t>
            </a:r>
            <a:endParaRPr/>
          </a:p>
        </p:txBody>
      </p:sp>
      <p:sp>
        <p:nvSpPr>
          <p:cNvPr id="240" name="Google Shape;240;p22"/>
          <p:cNvSpPr/>
          <p:nvPr/>
        </p:nvSpPr>
        <p:spPr>
          <a:xfrm>
            <a:off x="0" y="-1390"/>
            <a:ext cx="1916708" cy="13718780"/>
          </a:xfrm>
          <a:prstGeom prst="rect">
            <a:avLst/>
          </a:prstGeom>
          <a:solidFill>
            <a:srgbClr val="EC180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41" name="Google Shape;241;p22"/>
          <p:cNvSpPr/>
          <p:nvPr/>
        </p:nvSpPr>
        <p:spPr>
          <a:xfrm>
            <a:off x="439419" y="435936"/>
            <a:ext cx="216021" cy="216020"/>
          </a:xfrm>
          <a:prstGeom prst="ellipse">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42" name="Google Shape;242;p22"/>
          <p:cNvSpPr/>
          <p:nvPr/>
        </p:nvSpPr>
        <p:spPr>
          <a:xfrm>
            <a:off x="938953" y="435936"/>
            <a:ext cx="216020" cy="216020"/>
          </a:xfrm>
          <a:prstGeom prst="ellipse">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43" name="Google Shape;243;p22"/>
          <p:cNvSpPr/>
          <p:nvPr/>
        </p:nvSpPr>
        <p:spPr>
          <a:xfrm>
            <a:off x="1438486" y="435936"/>
            <a:ext cx="216020" cy="216020"/>
          </a:xfrm>
          <a:prstGeom prst="ellipse">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44" name="Google Shape;244;p22"/>
          <p:cNvSpPr/>
          <p:nvPr/>
        </p:nvSpPr>
        <p:spPr>
          <a:xfrm>
            <a:off x="938953" y="904973"/>
            <a:ext cx="216020" cy="216020"/>
          </a:xfrm>
          <a:prstGeom prst="ellipse">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45" name="Google Shape;245;p22"/>
          <p:cNvSpPr/>
          <p:nvPr/>
        </p:nvSpPr>
        <p:spPr>
          <a:xfrm>
            <a:off x="439419" y="904973"/>
            <a:ext cx="216021" cy="216020"/>
          </a:xfrm>
          <a:prstGeom prst="ellipse">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46" name="Google Shape;246;p22"/>
          <p:cNvSpPr/>
          <p:nvPr/>
        </p:nvSpPr>
        <p:spPr>
          <a:xfrm>
            <a:off x="439419" y="1374010"/>
            <a:ext cx="216021" cy="216020"/>
          </a:xfrm>
          <a:prstGeom prst="ellipse">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descr="pasted-image.pdf" id="247" name="Google Shape;247;p22"/>
          <p:cNvPicPr preferRelativeResize="0"/>
          <p:nvPr/>
        </p:nvPicPr>
        <p:blipFill rotWithShape="1">
          <a:blip r:embed="rId4">
            <a:alphaModFix/>
          </a:blip>
          <a:srcRect b="0" l="0" r="0" t="0"/>
          <a:stretch/>
        </p:blipFill>
        <p:spPr>
          <a:xfrm>
            <a:off x="706700" y="10256647"/>
            <a:ext cx="503308" cy="503308"/>
          </a:xfrm>
          <a:prstGeom prst="rect">
            <a:avLst/>
          </a:prstGeom>
          <a:noFill/>
          <a:ln>
            <a:noFill/>
          </a:ln>
        </p:spPr>
      </p:pic>
      <p:pic>
        <p:nvPicPr>
          <p:cNvPr descr="pasted-image.pdf" id="248" name="Google Shape;248;p22"/>
          <p:cNvPicPr preferRelativeResize="0"/>
          <p:nvPr/>
        </p:nvPicPr>
        <p:blipFill rotWithShape="1">
          <a:blip r:embed="rId5">
            <a:alphaModFix/>
          </a:blip>
          <a:srcRect b="0" l="0" r="0" t="0"/>
          <a:stretch/>
        </p:blipFill>
        <p:spPr>
          <a:xfrm>
            <a:off x="706700" y="11167472"/>
            <a:ext cx="503308" cy="503308"/>
          </a:xfrm>
          <a:prstGeom prst="rect">
            <a:avLst/>
          </a:prstGeom>
          <a:noFill/>
          <a:ln>
            <a:noFill/>
          </a:ln>
        </p:spPr>
      </p:pic>
      <p:pic>
        <p:nvPicPr>
          <p:cNvPr descr="pasted-image.pdf" id="249" name="Google Shape;249;p22"/>
          <p:cNvPicPr preferRelativeResize="0"/>
          <p:nvPr/>
        </p:nvPicPr>
        <p:blipFill rotWithShape="1">
          <a:blip r:embed="rId6">
            <a:alphaModFix/>
          </a:blip>
          <a:srcRect b="0" l="0" r="0" t="0"/>
          <a:stretch/>
        </p:blipFill>
        <p:spPr>
          <a:xfrm>
            <a:off x="706708" y="12078298"/>
            <a:ext cx="503292" cy="503302"/>
          </a:xfrm>
          <a:prstGeom prst="rect">
            <a:avLst/>
          </a:prstGeom>
          <a:noFill/>
          <a:ln>
            <a:noFill/>
          </a:ln>
        </p:spPr>
      </p:pic>
      <p:sp>
        <p:nvSpPr>
          <p:cNvPr id="250" name="Google Shape;250;p22"/>
          <p:cNvSpPr/>
          <p:nvPr/>
        </p:nvSpPr>
        <p:spPr>
          <a:xfrm>
            <a:off x="938725" y="6847681"/>
            <a:ext cx="39258" cy="2797705"/>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