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9753600" cx="13004800"/>
  <p:notesSz cx="6858000" cy="9144000"/>
  <p:embeddedFontLst>
    <p:embeddedFont>
      <p:font typeface="Poppins"/>
      <p:regular r:id="rId27"/>
      <p:bold r:id="rId28"/>
      <p:italic r:id="rId29"/>
      <p:boldItalic r:id="rId30"/>
    </p:embeddedFont>
    <p:embeddedFont>
      <p:font typeface="Poppins Light"/>
      <p:regular r:id="rId31"/>
      <p:bold r:id="rId32"/>
      <p:italic r:id="rId33"/>
      <p:boldItalic r:id="rId34"/>
    </p:embeddedFont>
    <p:embeddedFont>
      <p:font typeface="Helvetica Neue"/>
      <p:regular r:id="rId35"/>
      <p:bold r:id="rId36"/>
      <p:italic r:id="rId37"/>
      <p:boldItalic r:id="rId38"/>
    </p:embeddedFont>
    <p:embeddedFont>
      <p:font typeface="Open Sans ExtraBold"/>
      <p:bold r:id="rId39"/>
      <p:boldItalic r:id="rId40"/>
    </p:embeddedFont>
    <p:embeddedFont>
      <p:font typeface="Poppins SemiBold"/>
      <p:regular r:id="rId41"/>
      <p:bold r:id="rId42"/>
      <p:italic r:id="rId43"/>
      <p:boldItalic r:id="rId44"/>
    </p:embeddedFont>
    <p:embeddedFont>
      <p:font typeface="Helvetica Neue Light"/>
      <p:regular r:id="rId45"/>
      <p:bold r:id="rId46"/>
      <p:italic r:id="rId47"/>
      <p:boldItalic r:id="rId48"/>
    </p:embeddedFont>
    <p:embeddedFont>
      <p:font typeface="Poppins ExtraLight"/>
      <p:regular r:id="rId49"/>
      <p:bold r:id="rId50"/>
      <p:italic r:id="rId51"/>
      <p:boldItalic r:id="rId52"/>
    </p:embeddedFont>
    <p:embeddedFont>
      <p:font typeface="Open Sans"/>
      <p:bold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OpenSansExtraBold-boldItalic.fntdata"/><Relationship Id="rId42" Type="http://schemas.openxmlformats.org/officeDocument/2006/relationships/font" Target="fonts/PoppinsSemiBold-bold.fntdata"/><Relationship Id="rId41" Type="http://schemas.openxmlformats.org/officeDocument/2006/relationships/font" Target="fonts/PoppinsSemiBold-regular.fntdata"/><Relationship Id="rId44" Type="http://schemas.openxmlformats.org/officeDocument/2006/relationships/font" Target="fonts/PoppinsSemiBold-boldItalic.fntdata"/><Relationship Id="rId43" Type="http://schemas.openxmlformats.org/officeDocument/2006/relationships/font" Target="fonts/PoppinsSemiBold-italic.fntdata"/><Relationship Id="rId46" Type="http://schemas.openxmlformats.org/officeDocument/2006/relationships/font" Target="fonts/HelveticaNeueLight-bold.fntdata"/><Relationship Id="rId45" Type="http://schemas.openxmlformats.org/officeDocument/2006/relationships/font" Target="fonts/HelveticaNeueLigh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HelveticaNeueLight-boldItalic.fntdata"/><Relationship Id="rId47" Type="http://schemas.openxmlformats.org/officeDocument/2006/relationships/font" Target="fonts/HelveticaNeueLight-italic.fntdata"/><Relationship Id="rId49" Type="http://schemas.openxmlformats.org/officeDocument/2006/relationships/font" Target="fonts/PoppinsExtraLight-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Light-regular.fntdata"/><Relationship Id="rId30" Type="http://schemas.openxmlformats.org/officeDocument/2006/relationships/font" Target="fonts/Poppins-boldItalic.fntdata"/><Relationship Id="rId33" Type="http://schemas.openxmlformats.org/officeDocument/2006/relationships/font" Target="fonts/PoppinsLight-italic.fntdata"/><Relationship Id="rId32" Type="http://schemas.openxmlformats.org/officeDocument/2006/relationships/font" Target="fonts/PoppinsLight-bold.fntdata"/><Relationship Id="rId35" Type="http://schemas.openxmlformats.org/officeDocument/2006/relationships/font" Target="fonts/HelveticaNeue-regular.fntdata"/><Relationship Id="rId34" Type="http://schemas.openxmlformats.org/officeDocument/2006/relationships/font" Target="fonts/PoppinsLight-boldItalic.fntdata"/><Relationship Id="rId37" Type="http://schemas.openxmlformats.org/officeDocument/2006/relationships/font" Target="fonts/HelveticaNeue-italic.fntdata"/><Relationship Id="rId36" Type="http://schemas.openxmlformats.org/officeDocument/2006/relationships/font" Target="fonts/HelveticaNeue-bold.fntdata"/><Relationship Id="rId39" Type="http://schemas.openxmlformats.org/officeDocument/2006/relationships/font" Target="fonts/OpenSansExtraBold-bold.fntdata"/><Relationship Id="rId38" Type="http://schemas.openxmlformats.org/officeDocument/2006/relationships/font" Target="fonts/HelveticaNeue-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bold.fntdata"/><Relationship Id="rId27" Type="http://schemas.openxmlformats.org/officeDocument/2006/relationships/font" Target="fonts/Poppins-regular.fntdata"/><Relationship Id="rId29" Type="http://schemas.openxmlformats.org/officeDocument/2006/relationships/font" Target="fonts/Poppins-italic.fntdata"/><Relationship Id="rId51" Type="http://schemas.openxmlformats.org/officeDocument/2006/relationships/font" Target="fonts/PoppinsExtraLight-italic.fntdata"/><Relationship Id="rId50" Type="http://schemas.openxmlformats.org/officeDocument/2006/relationships/font" Target="fonts/PoppinsExtraLight-bold.fntdata"/><Relationship Id="rId53" Type="http://schemas.openxmlformats.org/officeDocument/2006/relationships/font" Target="fonts/OpenSans-bold.fntdata"/><Relationship Id="rId52" Type="http://schemas.openxmlformats.org/officeDocument/2006/relationships/font" Target="fonts/PoppinsExtraLight-boldItalic.fntdata"/><Relationship Id="rId11" Type="http://schemas.openxmlformats.org/officeDocument/2006/relationships/slide" Target="slides/slide7.xml"/><Relationship Id="rId10" Type="http://schemas.openxmlformats.org/officeDocument/2006/relationships/slide" Target="slides/slide6.xml"/><Relationship Id="rId54" Type="http://schemas.openxmlformats.org/officeDocument/2006/relationships/font" Target="fonts/OpenSans-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2" name="Google Shape;12;p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3386" y="5994400"/>
            <a:ext cx="10464802" cy="38926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2200"/>
              <a:buFont typeface="Helvetica Neue"/>
              <a:buNone/>
              <a:defRPr i="1" sz="2200"/>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8" name="Google Shape;48;p11"/>
          <p:cNvSpPr txBox="1"/>
          <p:nvPr>
            <p:ph idx="2" type="body"/>
          </p:nvPr>
        </p:nvSpPr>
        <p:spPr>
          <a:xfrm>
            <a:off x="1273386" y="4399192"/>
            <a:ext cx="10464802" cy="562362"/>
          </a:xfrm>
          <a:prstGeom prst="rect">
            <a:avLst/>
          </a:prstGeom>
          <a:noFill/>
          <a:ln>
            <a:noFill/>
          </a:ln>
        </p:spPr>
        <p:txBody>
          <a:bodyPr anchorCtr="0" anchor="ctr"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9" name="Google Shape;49;p1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1" y="1219199"/>
            <a:ext cx="13004801" cy="731520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900853" y="2898986"/>
            <a:ext cx="11203094" cy="4958081"/>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6" name="Google Shape;16;p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1667183" y="1578186"/>
            <a:ext cx="9672321" cy="4660055"/>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338666" y="6292426"/>
            <a:ext cx="12327468" cy="107018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338666" y="7321973"/>
            <a:ext cx="12327468" cy="846667"/>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1" name="Google Shape;21;p4"/>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948266" y="3637279"/>
            <a:ext cx="11108268" cy="2479042"/>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7021856" y="1727199"/>
            <a:ext cx="5080002"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880533" y="1727199"/>
            <a:ext cx="5452534" cy="295994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5800"/>
              <a:buFont typeface="Helvetica Neue"/>
              <a:buNone/>
              <a:defRPr sz="5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880533" y="4700693"/>
            <a:ext cx="5452534" cy="305477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9" name="Google Shape;29;p6"/>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7023946" y="2898986"/>
            <a:ext cx="5080002" cy="495808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900853" y="2898986"/>
            <a:ext cx="5452534" cy="4958081"/>
          </a:xfrm>
          <a:prstGeom prst="rect">
            <a:avLst/>
          </a:prstGeom>
          <a:noFill/>
          <a:ln>
            <a:noFill/>
          </a:ln>
        </p:spPr>
        <p:txBody>
          <a:bodyPr anchorCtr="0" anchor="ctr" bIns="27075" lIns="27075" spcFirstLastPara="1" rIns="27075" wrap="square" tIns="27075">
            <a:noAutofit/>
          </a:bodyPr>
          <a:lstStyle>
            <a:lvl1pPr indent="-434975" lvl="0" marL="457200" algn="l">
              <a:lnSpc>
                <a:spcPct val="100000"/>
              </a:lnSpc>
              <a:spcBef>
                <a:spcPts val="3200"/>
              </a:spcBef>
              <a:spcAft>
                <a:spcPts val="0"/>
              </a:spcAft>
              <a:buClr>
                <a:srgbClr val="000000"/>
              </a:buClr>
              <a:buSzPts val="3250"/>
              <a:buFont typeface="Helvetica Neue"/>
              <a:buChar char="•"/>
              <a:defRPr sz="2600"/>
            </a:lvl1pPr>
            <a:lvl2pPr indent="-434975" lvl="1" marL="914400" algn="l">
              <a:lnSpc>
                <a:spcPct val="100000"/>
              </a:lnSpc>
              <a:spcBef>
                <a:spcPts val="3200"/>
              </a:spcBef>
              <a:spcAft>
                <a:spcPts val="0"/>
              </a:spcAft>
              <a:buClr>
                <a:srgbClr val="000000"/>
              </a:buClr>
              <a:buSzPts val="3250"/>
              <a:buFont typeface="Helvetica Neue"/>
              <a:buChar char="•"/>
              <a:defRPr sz="2600"/>
            </a:lvl2pPr>
            <a:lvl3pPr indent="-434975" lvl="2" marL="1371600" algn="l">
              <a:lnSpc>
                <a:spcPct val="100000"/>
              </a:lnSpc>
              <a:spcBef>
                <a:spcPts val="3200"/>
              </a:spcBef>
              <a:spcAft>
                <a:spcPts val="0"/>
              </a:spcAft>
              <a:buClr>
                <a:srgbClr val="000000"/>
              </a:buClr>
              <a:buSzPts val="3250"/>
              <a:buFont typeface="Helvetica Neue"/>
              <a:buChar char="•"/>
              <a:defRPr sz="2600"/>
            </a:lvl3pPr>
            <a:lvl4pPr indent="-434975" lvl="3" marL="1828800" algn="l">
              <a:lnSpc>
                <a:spcPct val="100000"/>
              </a:lnSpc>
              <a:spcBef>
                <a:spcPts val="3200"/>
              </a:spcBef>
              <a:spcAft>
                <a:spcPts val="0"/>
              </a:spcAft>
              <a:buClr>
                <a:srgbClr val="000000"/>
              </a:buClr>
              <a:buSzPts val="3250"/>
              <a:buFont typeface="Helvetica Neue"/>
              <a:buChar char="•"/>
              <a:defRPr sz="2600"/>
            </a:lvl4pPr>
            <a:lvl5pPr indent="-434975" lvl="4" marL="2286000" algn="l">
              <a:lnSpc>
                <a:spcPct val="100000"/>
              </a:lnSpc>
              <a:spcBef>
                <a:spcPts val="3200"/>
              </a:spcBef>
              <a:spcAft>
                <a:spcPts val="0"/>
              </a:spcAft>
              <a:buClr>
                <a:srgbClr val="000000"/>
              </a:buClr>
              <a:buSzPts val="3250"/>
              <a:buFont typeface="Helvetica Neue"/>
              <a:buChar char="•"/>
              <a:defRPr sz="26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7" name="Google Shape;37;p8"/>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00853" y="2167466"/>
            <a:ext cx="11203094" cy="5418668"/>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 name="Google Shape;40;p9"/>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8405706" y="4978400"/>
            <a:ext cx="3948855" cy="2959947"/>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8405707" y="1822026"/>
            <a:ext cx="3948854" cy="2959948"/>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643466" y="1822026"/>
            <a:ext cx="7559041"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jpg"/><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mailto:dm@primesolutions.com"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1.jp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p:nvPr/>
        </p:nvSpPr>
        <p:spPr>
          <a:xfrm>
            <a:off x="-8467" y="-42334"/>
            <a:ext cx="8381009" cy="9838268"/>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60" name="Google Shape;60;p14"/>
          <p:cNvSpPr/>
          <p:nvPr/>
        </p:nvSpPr>
        <p:spPr>
          <a:xfrm>
            <a:off x="731407" y="1575395"/>
            <a:ext cx="6901260" cy="6602810"/>
          </a:xfrm>
          <a:custGeom>
            <a:rect b="b" l="l" r="r" t="t"/>
            <a:pathLst>
              <a:path extrusionOk="0" h="21600" w="21600">
                <a:moveTo>
                  <a:pt x="0" y="0"/>
                </a:moveTo>
                <a:lnTo>
                  <a:pt x="0" y="21600"/>
                </a:lnTo>
                <a:lnTo>
                  <a:pt x="17795" y="21600"/>
                </a:lnTo>
                <a:lnTo>
                  <a:pt x="21600" y="17578"/>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61" name="Google Shape;61;p14"/>
          <p:cNvSpPr txBox="1"/>
          <p:nvPr>
            <p:ph idx="4294967295" type="ctrTitle"/>
          </p:nvPr>
        </p:nvSpPr>
        <p:spPr>
          <a:xfrm>
            <a:off x="1811784" y="2698525"/>
            <a:ext cx="4661273" cy="2088410"/>
          </a:xfrm>
          <a:prstGeom prst="rect">
            <a:avLst/>
          </a:prstGeom>
          <a:noFill/>
          <a:ln>
            <a:noFill/>
          </a:ln>
        </p:spPr>
        <p:txBody>
          <a:bodyPr anchorCtr="0" anchor="b" bIns="27075" lIns="27075" spcFirstLastPara="1" rIns="27075" wrap="square" tIns="27075">
            <a:noAutofit/>
          </a:bodyPr>
          <a:lstStyle/>
          <a:p>
            <a:pPr indent="0" lvl="0" marL="0" marR="0" rtl="0" algn="ctr">
              <a:lnSpc>
                <a:spcPct val="70000"/>
              </a:lnSpc>
              <a:spcBef>
                <a:spcPts val="0"/>
              </a:spcBef>
              <a:spcAft>
                <a:spcPts val="0"/>
              </a:spcAft>
              <a:buClr>
                <a:srgbClr val="FFFFFF"/>
              </a:buClr>
              <a:buSzPts val="4864"/>
              <a:buFont typeface="Open Sans"/>
              <a:buNone/>
            </a:pPr>
            <a:r>
              <a:rPr b="1" i="0" lang="en-US" sz="4864" u="none" cap="none" strike="noStrike">
                <a:solidFill>
                  <a:srgbClr val="FFFFFF"/>
                </a:solidFill>
                <a:latin typeface="Open Sans"/>
                <a:ea typeface="Open Sans"/>
                <a:cs typeface="Open Sans"/>
                <a:sym typeface="Open Sans"/>
              </a:rPr>
              <a:t>Biotech</a:t>
            </a:r>
            <a:endParaRPr/>
          </a:p>
          <a:p>
            <a:pPr indent="0" lvl="0" marL="0" marR="0" rtl="0" algn="ctr">
              <a:lnSpc>
                <a:spcPct val="70000"/>
              </a:lnSpc>
              <a:spcBef>
                <a:spcPts val="0"/>
              </a:spcBef>
              <a:spcAft>
                <a:spcPts val="0"/>
              </a:spcAft>
              <a:buClr>
                <a:srgbClr val="FFFFFF"/>
              </a:buClr>
              <a:buSzPts val="4864"/>
              <a:buFont typeface="Open Sans"/>
              <a:buNone/>
            </a:pPr>
            <a:r>
              <a:rPr b="1" i="0" lang="en-US" sz="4864" u="none" cap="none" strike="noStrike">
                <a:solidFill>
                  <a:srgbClr val="FFFFFF"/>
                </a:solidFill>
                <a:latin typeface="Open Sans"/>
                <a:ea typeface="Open Sans"/>
                <a:cs typeface="Open Sans"/>
                <a:sym typeface="Open Sans"/>
              </a:rPr>
              <a:t>Pitch deck</a:t>
            </a:r>
            <a:endParaRPr/>
          </a:p>
          <a:p>
            <a:pPr indent="0" lvl="0" marL="0" marR="0" rtl="0" algn="ctr">
              <a:lnSpc>
                <a:spcPct val="70000"/>
              </a:lnSpc>
              <a:spcBef>
                <a:spcPts val="0"/>
              </a:spcBef>
              <a:spcAft>
                <a:spcPts val="0"/>
              </a:spcAft>
              <a:buClr>
                <a:srgbClr val="FFFFFF"/>
              </a:buClr>
              <a:buSzPts val="4864"/>
              <a:buFont typeface="Open Sans"/>
              <a:buNone/>
            </a:pPr>
            <a:r>
              <a:rPr b="1" i="0" lang="en-US" sz="4864" u="none" cap="none" strike="noStrike">
                <a:solidFill>
                  <a:srgbClr val="FFFFFF"/>
                </a:solidFill>
                <a:latin typeface="Open Sans"/>
                <a:ea typeface="Open Sans"/>
                <a:cs typeface="Open Sans"/>
                <a:sym typeface="Open Sans"/>
              </a:rPr>
              <a:t>Presentation</a:t>
            </a:r>
            <a:endParaRPr/>
          </a:p>
        </p:txBody>
      </p:sp>
      <p:sp>
        <p:nvSpPr>
          <p:cNvPr id="62" name="Google Shape;62;p14"/>
          <p:cNvSpPr/>
          <p:nvPr/>
        </p:nvSpPr>
        <p:spPr>
          <a:xfrm>
            <a:off x="1691569" y="5031885"/>
            <a:ext cx="4901703" cy="953347"/>
          </a:xfrm>
          <a:prstGeom prst="rect">
            <a:avLst/>
          </a:prstGeom>
          <a:noFill/>
          <a:ln>
            <a:noFill/>
          </a:ln>
        </p:spPr>
        <p:txBody>
          <a:bodyPr anchorCtr="0" anchor="ctr" bIns="27075" lIns="27075" spcFirstLastPara="1" rIns="27075" wrap="square" tIns="27075">
            <a:noAutofit/>
          </a:bodyPr>
          <a:lstStyle/>
          <a:p>
            <a:pPr indent="0" lvl="0" marL="0" marR="0" rtl="0" algn="ctr">
              <a:lnSpc>
                <a:spcPct val="120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This one day sale will be held at the Downtown Showroom on February 14, 2021 from 10am to 6pm. Tickets start at $39.99 each and will entitle attendees to an 80% discount on purchases worth $2000 and above.</a:t>
            </a:r>
            <a:endParaRPr/>
          </a:p>
        </p:txBody>
      </p:sp>
      <p:pic>
        <p:nvPicPr>
          <p:cNvPr descr="analysis-background-bacteria-2280547.jpg" id="63" name="Google Shape;63;p14"/>
          <p:cNvPicPr preferRelativeResize="0"/>
          <p:nvPr/>
        </p:nvPicPr>
        <p:blipFill rotWithShape="1">
          <a:blip r:embed="rId3">
            <a:alphaModFix/>
          </a:blip>
          <a:srcRect b="0" l="18648" r="11867" t="0"/>
          <a:stretch/>
        </p:blipFill>
        <p:spPr>
          <a:xfrm>
            <a:off x="8483599" y="0"/>
            <a:ext cx="4524088" cy="9753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3"/>
          <p:cNvSpPr/>
          <p:nvPr/>
        </p:nvSpPr>
        <p:spPr>
          <a:xfrm>
            <a:off x="732322" y="2461930"/>
            <a:ext cx="4869240" cy="3571581"/>
          </a:xfrm>
          <a:prstGeom prst="rect">
            <a:avLst/>
          </a:prstGeom>
          <a:solidFill>
            <a:srgbClr val="FFFFFF"/>
          </a:solidFill>
          <a:ln>
            <a:noFill/>
          </a:ln>
        </p:spPr>
        <p:txBody>
          <a:bodyPr anchorCtr="0" anchor="ctr" bIns="27075" lIns="27075" spcFirstLastPara="1" rIns="27075" wrap="square" tIns="27075">
            <a:noAutofit/>
          </a:bodyPr>
          <a:lstStyle/>
          <a:p>
            <a:pPr indent="-325120" lvl="0" marL="325120" marR="0" rtl="0" algn="l">
              <a:lnSpc>
                <a:spcPct val="181250"/>
              </a:lnSpc>
              <a:spcBef>
                <a:spcPts val="0"/>
              </a:spcBef>
              <a:spcAft>
                <a:spcPts val="0"/>
              </a:spcAft>
              <a:buClr>
                <a:srgbClr val="424242"/>
              </a:buClr>
              <a:buSzPts val="1600"/>
              <a:buFont typeface="Poppins"/>
              <a:buNone/>
            </a:pPr>
            <a:r>
              <a:rPr b="0" i="0" lang="en-US" sz="1600" u="none" cap="none" strike="noStrike">
                <a:solidFill>
                  <a:srgbClr val="424242"/>
                </a:solidFill>
                <a:latin typeface="Poppins"/>
                <a:ea typeface="Poppins"/>
                <a:cs typeface="Poppins"/>
                <a:sym typeface="Poppins"/>
              </a:rPr>
              <a:t>      From procurement and cost management to supply chain efficiency and digital transformation, Bain works with companies in all industrial sectors to solve a broad range of management challenges. We help companies generate real results today and build a strategy that will endure well into the future.</a:t>
            </a:r>
            <a:endParaRPr/>
          </a:p>
        </p:txBody>
      </p:sp>
      <p:sp>
        <p:nvSpPr>
          <p:cNvPr id="168" name="Google Shape;168;p23"/>
          <p:cNvSpPr txBox="1"/>
          <p:nvPr>
            <p:ph type="title"/>
          </p:nvPr>
        </p:nvSpPr>
        <p:spPr>
          <a:xfrm>
            <a:off x="1027665" y="1558436"/>
            <a:ext cx="3687012" cy="689556"/>
          </a:xfrm>
          <a:prstGeom prst="rect">
            <a:avLst/>
          </a:prstGeom>
          <a:noFill/>
          <a:ln>
            <a:noFill/>
          </a:ln>
        </p:spPr>
        <p:txBody>
          <a:bodyPr anchorCtr="0" anchor="ctr" bIns="27075" lIns="27075" spcFirstLastPara="1" rIns="27075" wrap="square" tIns="27075">
            <a:noAutofit/>
          </a:bodyPr>
          <a:lstStyle/>
          <a:p>
            <a:pPr indent="0" lvl="0" marL="0" rtl="0" algn="l">
              <a:lnSpc>
                <a:spcPct val="90000"/>
              </a:lnSpc>
              <a:spcBef>
                <a:spcPts val="0"/>
              </a:spcBef>
              <a:spcAft>
                <a:spcPts val="0"/>
              </a:spcAft>
              <a:buClr>
                <a:srgbClr val="004C7F"/>
              </a:buClr>
              <a:buSzPts val="3075"/>
              <a:buFont typeface="Open Sans"/>
              <a:buNone/>
            </a:pPr>
            <a:r>
              <a:rPr b="1" i="0" lang="en-US" sz="3075" u="none" cap="none" strike="noStrike">
                <a:solidFill>
                  <a:srgbClr val="004C7F"/>
                </a:solidFill>
                <a:latin typeface="Open Sans"/>
                <a:ea typeface="Open Sans"/>
                <a:cs typeface="Open Sans"/>
                <a:sym typeface="Open Sans"/>
              </a:rPr>
              <a:t>Biological System</a:t>
            </a:r>
            <a:endParaRPr/>
          </a:p>
        </p:txBody>
      </p:sp>
      <p:sp>
        <p:nvSpPr>
          <p:cNvPr id="169" name="Google Shape;169;p23"/>
          <p:cNvSpPr/>
          <p:nvPr/>
        </p:nvSpPr>
        <p:spPr>
          <a:xfrm rot="5382006">
            <a:off x="2693394" y="587749"/>
            <a:ext cx="522357" cy="223468"/>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70" name="Google Shape;170;p23"/>
          <p:cNvSpPr/>
          <p:nvPr/>
        </p:nvSpPr>
        <p:spPr>
          <a:xfrm>
            <a:off x="1054554" y="44271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71" name="Google Shape;171;p23"/>
          <p:cNvSpPr/>
          <p:nvPr/>
        </p:nvSpPr>
        <p:spPr>
          <a:xfrm>
            <a:off x="1298376" y="587440"/>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Our Services</a:t>
            </a:r>
            <a:endParaRPr/>
          </a:p>
        </p:txBody>
      </p:sp>
      <p:sp>
        <p:nvSpPr>
          <p:cNvPr id="172" name="Google Shape;172;p23"/>
          <p:cNvSpPr/>
          <p:nvPr/>
        </p:nvSpPr>
        <p:spPr>
          <a:xfrm>
            <a:off x="7375082" y="3435650"/>
            <a:ext cx="5634312" cy="5390652"/>
          </a:xfrm>
          <a:custGeom>
            <a:rect b="b" l="l" r="r" t="t"/>
            <a:pathLst>
              <a:path extrusionOk="0" h="21600" w="21600">
                <a:moveTo>
                  <a:pt x="0" y="0"/>
                </a:moveTo>
                <a:lnTo>
                  <a:pt x="0" y="21600"/>
                </a:lnTo>
                <a:lnTo>
                  <a:pt x="17795" y="21600"/>
                </a:lnTo>
                <a:lnTo>
                  <a:pt x="21600" y="17578"/>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black-and-white-close-up-fresh-1903964.jpg" id="173" name="Google Shape;173;p23"/>
          <p:cNvPicPr preferRelativeResize="0"/>
          <p:nvPr/>
        </p:nvPicPr>
        <p:blipFill rotWithShape="1">
          <a:blip r:embed="rId3">
            <a:alphaModFix/>
          </a:blip>
          <a:srcRect b="285" l="15454" r="28509" t="544"/>
          <a:stretch/>
        </p:blipFill>
        <p:spPr>
          <a:xfrm>
            <a:off x="6109155" y="1409700"/>
            <a:ext cx="6921501" cy="6940154"/>
          </a:xfrm>
          <a:custGeom>
            <a:rect b="b" l="l" r="r" t="t"/>
            <a:pathLst>
              <a:path extrusionOk="0" h="21600" w="21600">
                <a:moveTo>
                  <a:pt x="0" y="0"/>
                </a:moveTo>
                <a:lnTo>
                  <a:pt x="0" y="21600"/>
                </a:lnTo>
                <a:lnTo>
                  <a:pt x="17723" y="21600"/>
                </a:lnTo>
                <a:lnTo>
                  <a:pt x="21600" y="17701"/>
                </a:lnTo>
                <a:lnTo>
                  <a:pt x="21600" y="0"/>
                </a:lnTo>
                <a:lnTo>
                  <a:pt x="0" y="0"/>
                </a:lnTo>
                <a:close/>
              </a:path>
            </a:pathLst>
          </a:custGeom>
          <a:noFill/>
          <a:ln>
            <a:noFill/>
          </a:ln>
        </p:spPr>
      </p:pic>
      <p:sp>
        <p:nvSpPr>
          <p:cNvPr id="174" name="Google Shape;174;p23"/>
          <p:cNvSpPr/>
          <p:nvPr/>
        </p:nvSpPr>
        <p:spPr>
          <a:xfrm rot="5382006">
            <a:off x="2688370" y="587749"/>
            <a:ext cx="522357" cy="223468"/>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4"/>
          <p:cNvSpPr/>
          <p:nvPr/>
        </p:nvSpPr>
        <p:spPr>
          <a:xfrm>
            <a:off x="731440" y="1575593"/>
            <a:ext cx="11541920" cy="6603207"/>
          </a:xfrm>
          <a:custGeom>
            <a:rect b="b" l="l" r="r" t="t"/>
            <a:pathLst>
              <a:path extrusionOk="0" h="21600" w="21600">
                <a:moveTo>
                  <a:pt x="0" y="0"/>
                </a:moveTo>
                <a:lnTo>
                  <a:pt x="0" y="21599"/>
                </a:lnTo>
                <a:lnTo>
                  <a:pt x="14222" y="21599"/>
                </a:lnTo>
                <a:lnTo>
                  <a:pt x="14222" y="21600"/>
                </a:lnTo>
                <a:lnTo>
                  <a:pt x="19141" y="21600"/>
                </a:lnTo>
                <a:lnTo>
                  <a:pt x="21600" y="1733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80" name="Google Shape;180;p24"/>
          <p:cNvSpPr/>
          <p:nvPr/>
        </p:nvSpPr>
        <p:spPr>
          <a:xfrm>
            <a:off x="4343377" y="4271856"/>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FFFFF"/>
              </a:buClr>
              <a:buSzPts val="2400"/>
              <a:buFont typeface="Open Sans"/>
              <a:buNone/>
            </a:pPr>
            <a:r>
              <a:rPr b="0" i="0" lang="en-US" sz="2400" u="none" cap="none" strike="noStrike">
                <a:solidFill>
                  <a:srgbClr val="FFFFFF"/>
                </a:solidFill>
                <a:latin typeface="Open Sans"/>
                <a:ea typeface="Open Sans"/>
                <a:cs typeface="Open Sans"/>
                <a:sym typeface="Open Sans"/>
              </a:rPr>
              <a:t>EXECUTION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5"/>
          <p:cNvSpPr/>
          <p:nvPr/>
        </p:nvSpPr>
        <p:spPr>
          <a:xfrm>
            <a:off x="1054554" y="44271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86" name="Google Shape;186;p25"/>
          <p:cNvSpPr/>
          <p:nvPr/>
        </p:nvSpPr>
        <p:spPr>
          <a:xfrm>
            <a:off x="1486501" y="611679"/>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Execution</a:t>
            </a:r>
            <a:endParaRPr/>
          </a:p>
        </p:txBody>
      </p:sp>
      <p:pic>
        <p:nvPicPr>
          <p:cNvPr descr="equipment-instrument-lab-2506594.jpg" id="187" name="Google Shape;187;p25"/>
          <p:cNvPicPr preferRelativeResize="0"/>
          <p:nvPr/>
        </p:nvPicPr>
        <p:blipFill rotWithShape="1">
          <a:blip r:embed="rId3">
            <a:alphaModFix/>
          </a:blip>
          <a:srcRect b="3968" l="23322" r="517" t="26483"/>
          <a:stretch/>
        </p:blipFill>
        <p:spPr>
          <a:xfrm>
            <a:off x="245063" y="1182670"/>
            <a:ext cx="6031303" cy="8315433"/>
          </a:xfrm>
          <a:prstGeom prst="rect">
            <a:avLst/>
          </a:prstGeom>
          <a:noFill/>
          <a:ln>
            <a:noFill/>
          </a:ln>
        </p:spPr>
      </p:pic>
      <p:sp>
        <p:nvSpPr>
          <p:cNvPr id="188" name="Google Shape;188;p25"/>
          <p:cNvSpPr/>
          <p:nvPr/>
        </p:nvSpPr>
        <p:spPr>
          <a:xfrm>
            <a:off x="3128069" y="3681015"/>
            <a:ext cx="8943678" cy="5352257"/>
          </a:xfrm>
          <a:custGeom>
            <a:rect b="b" l="l" r="r" t="t"/>
            <a:pathLst>
              <a:path extrusionOk="0" h="21600" w="21600">
                <a:moveTo>
                  <a:pt x="0" y="0"/>
                </a:moveTo>
                <a:lnTo>
                  <a:pt x="0" y="21600"/>
                </a:lnTo>
                <a:lnTo>
                  <a:pt x="18660" y="21600"/>
                </a:lnTo>
                <a:lnTo>
                  <a:pt x="21600" y="16536"/>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89" name="Google Shape;189;p25"/>
          <p:cNvSpPr/>
          <p:nvPr/>
        </p:nvSpPr>
        <p:spPr>
          <a:xfrm>
            <a:off x="6842759" y="2381189"/>
            <a:ext cx="3583941" cy="779441"/>
          </a:xfrm>
          <a:prstGeom prst="rect">
            <a:avLst/>
          </a:prstGeom>
          <a:noFill/>
          <a:ln>
            <a:noFill/>
          </a:ln>
        </p:spPr>
        <p:txBody>
          <a:bodyPr anchorCtr="0" anchor="ctr" bIns="27075" lIns="27075" spcFirstLastPara="1" rIns="27075" wrap="square" tIns="27075">
            <a:noAutofit/>
          </a:bodyPr>
          <a:lstStyle/>
          <a:p>
            <a:pPr indent="0" lvl="0" marL="0" marR="0" rtl="0" algn="l">
              <a:lnSpc>
                <a:spcPct val="70000"/>
              </a:lnSpc>
              <a:spcBef>
                <a:spcPts val="0"/>
              </a:spcBef>
              <a:spcAft>
                <a:spcPts val="0"/>
              </a:spcAft>
              <a:buClr>
                <a:srgbClr val="000000"/>
              </a:buClr>
              <a:buSzPts val="4125"/>
              <a:buFont typeface="Open Sans"/>
              <a:buNone/>
            </a:pPr>
            <a:r>
              <a:rPr b="1" i="0" lang="en-US" sz="4125" u="none" cap="none" strike="noStrike">
                <a:solidFill>
                  <a:srgbClr val="000000"/>
                </a:solidFill>
                <a:latin typeface="Open Sans"/>
                <a:ea typeface="Open Sans"/>
                <a:cs typeface="Open Sans"/>
                <a:sym typeface="Open Sans"/>
              </a:rPr>
              <a:t>Strategy</a:t>
            </a:r>
            <a:endParaRPr/>
          </a:p>
        </p:txBody>
      </p:sp>
      <p:sp>
        <p:nvSpPr>
          <p:cNvPr id="190" name="Google Shape;190;p25"/>
          <p:cNvSpPr/>
          <p:nvPr/>
        </p:nvSpPr>
        <p:spPr>
          <a:xfrm>
            <a:off x="3895469" y="4838457"/>
            <a:ext cx="7114100" cy="2122974"/>
          </a:xfrm>
          <a:prstGeom prst="rect">
            <a:avLst/>
          </a:prstGeom>
          <a:noFill/>
          <a:ln>
            <a:noFill/>
          </a:ln>
        </p:spPr>
        <p:txBody>
          <a:bodyPr anchorCtr="0" anchor="ctr" bIns="27075" lIns="27075" spcFirstLastPara="1" rIns="27075" wrap="square" tIns="27075">
            <a:noAutofit/>
          </a:bodyPr>
          <a:lstStyle/>
          <a:p>
            <a:pPr indent="0" lvl="0" marL="0" marR="0" rtl="0" algn="l">
              <a:lnSpc>
                <a:spcPct val="140000"/>
              </a:lnSpc>
              <a:spcBef>
                <a:spcPts val="0"/>
              </a:spcBef>
              <a:spcAft>
                <a:spcPts val="0"/>
              </a:spcAft>
              <a:buClr>
                <a:schemeClr val="lt1"/>
              </a:buClr>
              <a:buSzPts val="1600"/>
              <a:buFont typeface="Open Sans"/>
              <a:buNone/>
            </a:pPr>
            <a:r>
              <a:rPr b="0" i="0" lang="en-US" sz="1600" u="none" cap="none" strike="noStrike">
                <a:solidFill>
                  <a:schemeClr val="lt1"/>
                </a:solidFill>
                <a:latin typeface="Open Sans"/>
                <a:ea typeface="Open Sans"/>
                <a:cs typeface="Open Sans"/>
                <a:sym typeface="Open Sans"/>
              </a:rPr>
              <a:t>From procurement and cost management to supply chain efficiency and digital transformation, Bain works with companies in all industrial sectors to solve a broad range of management challenges. We help companies generate real results today and build a strategy that will endure well into the future. Combine traditional and digital lean techniques to achieve new levels of performance and efficiency, on the shop floor and beyond. </a:t>
            </a:r>
            <a:endParaRPr/>
          </a:p>
        </p:txBody>
      </p:sp>
      <p:sp>
        <p:nvSpPr>
          <p:cNvPr id="191" name="Google Shape;191;p25"/>
          <p:cNvSpPr/>
          <p:nvPr/>
        </p:nvSpPr>
        <p:spPr>
          <a:xfrm rot="5381875">
            <a:off x="2681951" y="587761"/>
            <a:ext cx="522349" cy="223455"/>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6"/>
          <p:cNvSpPr/>
          <p:nvPr/>
        </p:nvSpPr>
        <p:spPr>
          <a:xfrm>
            <a:off x="-28544" y="1193799"/>
            <a:ext cx="8381009" cy="8563242"/>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97" name="Google Shape;197;p26"/>
          <p:cNvSpPr/>
          <p:nvPr/>
        </p:nvSpPr>
        <p:spPr>
          <a:xfrm>
            <a:off x="5728155" y="1628525"/>
            <a:ext cx="6921501" cy="6908007"/>
          </a:xfrm>
          <a:custGeom>
            <a:rect b="b" l="l" r="r" t="t"/>
            <a:pathLst>
              <a:path extrusionOk="0" h="21600" w="21600">
                <a:moveTo>
                  <a:pt x="0" y="0"/>
                </a:moveTo>
                <a:lnTo>
                  <a:pt x="0" y="21600"/>
                </a:lnTo>
                <a:lnTo>
                  <a:pt x="17723" y="21600"/>
                </a:lnTo>
                <a:lnTo>
                  <a:pt x="21600" y="1770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98" name="Google Shape;198;p26"/>
          <p:cNvSpPr txBox="1"/>
          <p:nvPr>
            <p:ph type="title"/>
          </p:nvPr>
        </p:nvSpPr>
        <p:spPr>
          <a:xfrm>
            <a:off x="7287009" y="3307102"/>
            <a:ext cx="3224100" cy="658200"/>
          </a:xfrm>
          <a:prstGeom prst="rect">
            <a:avLst/>
          </a:prstGeom>
          <a:noFill/>
          <a:ln>
            <a:noFill/>
          </a:ln>
        </p:spPr>
        <p:txBody>
          <a:bodyPr anchorCtr="0" anchor="b" bIns="27075" lIns="27075" spcFirstLastPara="1" rIns="27075" wrap="square" tIns="27075">
            <a:noAutofit/>
          </a:bodyPr>
          <a:lstStyle/>
          <a:p>
            <a:pPr indent="0" lvl="0" marL="0" rtl="0" algn="l">
              <a:lnSpc>
                <a:spcPct val="387301"/>
              </a:lnSpc>
              <a:spcBef>
                <a:spcPts val="0"/>
              </a:spcBef>
              <a:spcAft>
                <a:spcPts val="0"/>
              </a:spcAft>
              <a:buClr>
                <a:srgbClr val="FFFFFF"/>
              </a:buClr>
              <a:buSzPts val="3150"/>
              <a:buFont typeface="Open Sans"/>
              <a:buNone/>
            </a:pPr>
            <a:r>
              <a:rPr b="1" i="0" lang="en-US" sz="3150" u="none" cap="none" strike="noStrike">
                <a:solidFill>
                  <a:srgbClr val="FFFFFF"/>
                </a:solidFill>
                <a:latin typeface="Open Sans"/>
                <a:ea typeface="Open Sans"/>
                <a:cs typeface="Open Sans"/>
                <a:sym typeface="Open Sans"/>
              </a:rPr>
              <a:t>Sustainability</a:t>
            </a:r>
            <a:endParaRPr/>
          </a:p>
        </p:txBody>
      </p:sp>
      <p:sp>
        <p:nvSpPr>
          <p:cNvPr id="199" name="Google Shape;199;p26"/>
          <p:cNvSpPr/>
          <p:nvPr/>
        </p:nvSpPr>
        <p:spPr>
          <a:xfrm>
            <a:off x="7314335" y="3675869"/>
            <a:ext cx="4807702" cy="3468663"/>
          </a:xfrm>
          <a:prstGeom prst="rect">
            <a:avLst/>
          </a:prstGeom>
          <a:noFill/>
          <a:ln>
            <a:noFill/>
          </a:ln>
        </p:spPr>
        <p:txBody>
          <a:bodyPr anchorCtr="0" anchor="ctr" bIns="27075" lIns="27075" spcFirstLastPara="1" rIns="27075" wrap="square" tIns="27075">
            <a:noAutofit/>
          </a:bodyPr>
          <a:lstStyle/>
          <a:p>
            <a:pPr indent="0" lvl="0" marL="0" marR="0" rtl="0" algn="l">
              <a:lnSpc>
                <a:spcPct val="140000"/>
              </a:lnSpc>
              <a:spcBef>
                <a:spcPts val="0"/>
              </a:spcBef>
              <a:spcAft>
                <a:spcPts val="0"/>
              </a:spcAft>
              <a:buClr>
                <a:srgbClr val="FFFFFF"/>
              </a:buClr>
              <a:buSzPts val="1600"/>
              <a:buFont typeface="Open Sans"/>
              <a:buNone/>
            </a:pPr>
            <a:r>
              <a:rPr b="0" i="0" lang="en-US" sz="1600" u="none" cap="none" strike="noStrike">
                <a:solidFill>
                  <a:srgbClr val="FFFFFF"/>
                </a:solidFill>
                <a:latin typeface="Open Sans"/>
                <a:ea typeface="Open Sans"/>
                <a:cs typeface="Open Sans"/>
                <a:sym typeface="Open Sans"/>
              </a:rPr>
              <a:t>Sustainability efforts should be anchored in business fundamentals, demonstrate a clear return on investment, and be firmly embedded within your strategy and operations. We can help you address critical issues related to sustainability strategy, the environmental and social impact of operations, stakeholder engagement, and sustainability-related growth and cost opportunities. Our teams specialize in helping the efficiency, on the shop floor and beyond. </a:t>
            </a:r>
            <a:endParaRPr/>
          </a:p>
        </p:txBody>
      </p:sp>
      <p:pic>
        <p:nvPicPr>
          <p:cNvPr descr="biology-doctor-health-4154.jpg" id="200" name="Google Shape;200;p26"/>
          <p:cNvPicPr preferRelativeResize="0"/>
          <p:nvPr/>
        </p:nvPicPr>
        <p:blipFill rotWithShape="1">
          <a:blip r:embed="rId3">
            <a:alphaModFix/>
          </a:blip>
          <a:srcRect b="4271" l="28180" r="483" t="4271"/>
          <a:stretch/>
        </p:blipFill>
        <p:spPr>
          <a:xfrm>
            <a:off x="740833" y="2192932"/>
            <a:ext cx="6280416" cy="5367868"/>
          </a:xfrm>
          <a:prstGeom prst="rect">
            <a:avLst/>
          </a:prstGeom>
          <a:noFill/>
          <a:ln>
            <a:noFill/>
          </a:ln>
        </p:spPr>
      </p:pic>
      <p:sp>
        <p:nvSpPr>
          <p:cNvPr id="201" name="Google Shape;201;p26"/>
          <p:cNvSpPr/>
          <p:nvPr/>
        </p:nvSpPr>
        <p:spPr>
          <a:xfrm>
            <a:off x="1054554" y="44271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02" name="Google Shape;202;p26"/>
          <p:cNvSpPr/>
          <p:nvPr/>
        </p:nvSpPr>
        <p:spPr>
          <a:xfrm>
            <a:off x="1506126" y="61875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Execution</a:t>
            </a:r>
            <a:endParaRPr/>
          </a:p>
        </p:txBody>
      </p:sp>
      <p:sp>
        <p:nvSpPr>
          <p:cNvPr id="203" name="Google Shape;203;p26"/>
          <p:cNvSpPr/>
          <p:nvPr/>
        </p:nvSpPr>
        <p:spPr>
          <a:xfrm rot="5382006">
            <a:off x="2680516" y="587749"/>
            <a:ext cx="522357" cy="223468"/>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descr="beaker-biology-chemical-1366942.jpg" id="208" name="Google Shape;208;p27"/>
          <p:cNvPicPr preferRelativeResize="0"/>
          <p:nvPr/>
        </p:nvPicPr>
        <p:blipFill rotWithShape="1">
          <a:blip r:embed="rId3">
            <a:alphaModFix/>
          </a:blip>
          <a:srcRect b="0" l="27516" r="18463" t="0"/>
          <a:stretch/>
        </p:blipFill>
        <p:spPr>
          <a:xfrm>
            <a:off x="6036733" y="1120326"/>
            <a:ext cx="6668229" cy="8229337"/>
          </a:xfrm>
          <a:prstGeom prst="rect">
            <a:avLst/>
          </a:prstGeom>
          <a:noFill/>
          <a:ln>
            <a:noFill/>
          </a:ln>
        </p:spPr>
      </p:pic>
      <p:sp>
        <p:nvSpPr>
          <p:cNvPr id="209" name="Google Shape;209;p27"/>
          <p:cNvSpPr/>
          <p:nvPr/>
        </p:nvSpPr>
        <p:spPr>
          <a:xfrm>
            <a:off x="368755" y="1780925"/>
            <a:ext cx="6921501" cy="6908007"/>
          </a:xfrm>
          <a:custGeom>
            <a:rect b="b" l="l" r="r" t="t"/>
            <a:pathLst>
              <a:path extrusionOk="0" h="21600" w="21600">
                <a:moveTo>
                  <a:pt x="0" y="0"/>
                </a:moveTo>
                <a:lnTo>
                  <a:pt x="0" y="21600"/>
                </a:lnTo>
                <a:lnTo>
                  <a:pt x="17723" y="21600"/>
                </a:lnTo>
                <a:lnTo>
                  <a:pt x="21600" y="1770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10" name="Google Shape;210;p27"/>
          <p:cNvSpPr txBox="1"/>
          <p:nvPr>
            <p:ph type="title"/>
          </p:nvPr>
        </p:nvSpPr>
        <p:spPr>
          <a:xfrm>
            <a:off x="1093046" y="3369048"/>
            <a:ext cx="2590800" cy="776100"/>
          </a:xfrm>
          <a:prstGeom prst="rect">
            <a:avLst/>
          </a:prstGeom>
          <a:noFill/>
          <a:ln>
            <a:noFill/>
          </a:ln>
        </p:spPr>
        <p:txBody>
          <a:bodyPr anchorCtr="0" anchor="ctr" bIns="27075" lIns="27075" spcFirstLastPara="1" rIns="27075" wrap="square" tIns="27075">
            <a:noAutofit/>
          </a:bodyPr>
          <a:lstStyle/>
          <a:p>
            <a:pPr indent="0" lvl="0" marL="0" rtl="0" algn="l">
              <a:lnSpc>
                <a:spcPct val="388185"/>
              </a:lnSpc>
              <a:spcBef>
                <a:spcPts val="0"/>
              </a:spcBef>
              <a:spcAft>
                <a:spcPts val="0"/>
              </a:spcAft>
              <a:buClr>
                <a:srgbClr val="FFFFFF"/>
              </a:buClr>
              <a:buSzPts val="3555"/>
              <a:buFont typeface="Open Sans"/>
              <a:buNone/>
            </a:pPr>
            <a:r>
              <a:rPr b="1" i="0" lang="en-US" sz="3555" u="none" cap="none" strike="noStrike">
                <a:solidFill>
                  <a:srgbClr val="FFFFFF"/>
                </a:solidFill>
                <a:latin typeface="Open Sans"/>
                <a:ea typeface="Open Sans"/>
                <a:cs typeface="Open Sans"/>
                <a:sym typeface="Open Sans"/>
              </a:rPr>
              <a:t>Main Goal</a:t>
            </a:r>
            <a:endParaRPr/>
          </a:p>
        </p:txBody>
      </p:sp>
      <p:sp>
        <p:nvSpPr>
          <p:cNvPr id="211" name="Google Shape;211;p27"/>
          <p:cNvSpPr/>
          <p:nvPr/>
        </p:nvSpPr>
        <p:spPr>
          <a:xfrm>
            <a:off x="1091324" y="3672950"/>
            <a:ext cx="5677500" cy="3123900"/>
          </a:xfrm>
          <a:prstGeom prst="rect">
            <a:avLst/>
          </a:prstGeom>
          <a:noFill/>
          <a:ln>
            <a:noFill/>
          </a:ln>
        </p:spPr>
        <p:txBody>
          <a:bodyPr anchorCtr="0" anchor="ctr" bIns="27075" lIns="27075" spcFirstLastPara="1" rIns="27075" wrap="square" tIns="27075">
            <a:noAutofit/>
          </a:bodyPr>
          <a:lstStyle/>
          <a:p>
            <a:pPr indent="0" lvl="0" marL="0" marR="0" rtl="0" algn="just">
              <a:lnSpc>
                <a:spcPct val="140000"/>
              </a:lnSpc>
              <a:spcBef>
                <a:spcPts val="0"/>
              </a:spcBef>
              <a:spcAft>
                <a:spcPts val="0"/>
              </a:spcAft>
              <a:buClr>
                <a:srgbClr val="FFFFFF"/>
              </a:buClr>
              <a:buSzPts val="1600"/>
              <a:buFont typeface="Open Sans"/>
              <a:buNone/>
            </a:pPr>
            <a:r>
              <a:rPr b="0" i="0" lang="en-US" sz="1600" u="none" cap="none" strike="noStrike">
                <a:solidFill>
                  <a:srgbClr val="FFFFFF"/>
                </a:solidFill>
                <a:latin typeface="Open Sans"/>
                <a:ea typeface="Open Sans"/>
                <a:cs typeface="Open Sans"/>
                <a:sym typeface="Open Sans"/>
              </a:rPr>
              <a:t>Emman Iory Biotech commits itself to provide its clients with effective, efficient and reliable products and                     services for digital marketing developed to help boost every clients’ respective brand. This means working                  with management and staff to ensure every detail of               “the experience” a client or customer may have meets              and delivers on any promises made via the creative process. It also means being an integral part of the                  ongoing process, successes and failures.</a:t>
            </a:r>
            <a:endParaRPr/>
          </a:p>
        </p:txBody>
      </p:sp>
      <p:sp>
        <p:nvSpPr>
          <p:cNvPr id="212" name="Google Shape;212;p27"/>
          <p:cNvSpPr/>
          <p:nvPr/>
        </p:nvSpPr>
        <p:spPr>
          <a:xfrm>
            <a:off x="1054554" y="44271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13" name="Google Shape;213;p27"/>
          <p:cNvSpPr/>
          <p:nvPr/>
        </p:nvSpPr>
        <p:spPr>
          <a:xfrm>
            <a:off x="1449751" y="599979"/>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Execution</a:t>
            </a:r>
            <a:endParaRPr/>
          </a:p>
        </p:txBody>
      </p:sp>
      <p:sp>
        <p:nvSpPr>
          <p:cNvPr id="214" name="Google Shape;214;p27"/>
          <p:cNvSpPr/>
          <p:nvPr/>
        </p:nvSpPr>
        <p:spPr>
          <a:xfrm rot="5382006">
            <a:off x="2685549" y="585161"/>
            <a:ext cx="517180" cy="223468"/>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8"/>
          <p:cNvSpPr/>
          <p:nvPr/>
        </p:nvSpPr>
        <p:spPr>
          <a:xfrm>
            <a:off x="731440" y="1575593"/>
            <a:ext cx="11541920" cy="6603207"/>
          </a:xfrm>
          <a:custGeom>
            <a:rect b="b" l="l" r="r" t="t"/>
            <a:pathLst>
              <a:path extrusionOk="0" h="21600" w="21600">
                <a:moveTo>
                  <a:pt x="0" y="0"/>
                </a:moveTo>
                <a:lnTo>
                  <a:pt x="0" y="21599"/>
                </a:lnTo>
                <a:lnTo>
                  <a:pt x="14222" y="21599"/>
                </a:lnTo>
                <a:lnTo>
                  <a:pt x="14222" y="21600"/>
                </a:lnTo>
                <a:lnTo>
                  <a:pt x="19141" y="21600"/>
                </a:lnTo>
                <a:lnTo>
                  <a:pt x="21600" y="1733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20" name="Google Shape;220;p28"/>
          <p:cNvSpPr/>
          <p:nvPr/>
        </p:nvSpPr>
        <p:spPr>
          <a:xfrm>
            <a:off x="4343377" y="4284556"/>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FFFFF"/>
              </a:buClr>
              <a:buSzPts val="2400"/>
              <a:buFont typeface="Open Sans"/>
              <a:buNone/>
            </a:pPr>
            <a:r>
              <a:rPr b="0" i="0" lang="en-US" sz="2400" u="none" cap="none" strike="noStrike">
                <a:solidFill>
                  <a:srgbClr val="FFFFFF"/>
                </a:solidFill>
                <a:latin typeface="Open Sans"/>
                <a:ea typeface="Open Sans"/>
                <a:cs typeface="Open Sans"/>
                <a:sym typeface="Open Sans"/>
              </a:rPr>
              <a:t>OPERATIONAL PLAN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9"/>
          <p:cNvSpPr/>
          <p:nvPr/>
        </p:nvSpPr>
        <p:spPr>
          <a:xfrm>
            <a:off x="1246276" y="1813614"/>
            <a:ext cx="5128046" cy="1269458"/>
          </a:xfrm>
          <a:prstGeom prst="rect">
            <a:avLst/>
          </a:prstGeom>
          <a:noFill/>
          <a:ln>
            <a:noFill/>
          </a:ln>
        </p:spPr>
        <p:txBody>
          <a:bodyPr anchorCtr="0" anchor="ctr" bIns="27075" lIns="27075" spcFirstLastPara="1" rIns="27075" wrap="square" tIns="27075">
            <a:noAutofit/>
          </a:bodyPr>
          <a:lstStyle/>
          <a:p>
            <a:pPr indent="0" lvl="0" marL="0" marR="0" rtl="0" algn="l">
              <a:lnSpc>
                <a:spcPct val="104545"/>
              </a:lnSpc>
              <a:spcBef>
                <a:spcPts val="0"/>
              </a:spcBef>
              <a:spcAft>
                <a:spcPts val="0"/>
              </a:spcAft>
              <a:buClr>
                <a:srgbClr val="000000"/>
              </a:buClr>
              <a:buSzPts val="4400"/>
              <a:buFont typeface="Open Sans"/>
              <a:buNone/>
            </a:pPr>
            <a:r>
              <a:rPr b="1" i="0" lang="en-US" sz="4400" u="none" cap="none" strike="noStrike">
                <a:solidFill>
                  <a:srgbClr val="000000"/>
                </a:solidFill>
                <a:latin typeface="Open Sans"/>
                <a:ea typeface="Open Sans"/>
                <a:cs typeface="Open Sans"/>
                <a:sym typeface="Open Sans"/>
              </a:rPr>
              <a:t>Overview of Growth</a:t>
            </a:r>
            <a:endParaRPr/>
          </a:p>
        </p:txBody>
      </p:sp>
      <p:pic>
        <p:nvPicPr>
          <p:cNvPr id="226" name="Google Shape;226;p29"/>
          <p:cNvPicPr preferRelativeResize="0"/>
          <p:nvPr/>
        </p:nvPicPr>
        <p:blipFill rotWithShape="1">
          <a:blip r:embed="rId3">
            <a:alphaModFix/>
          </a:blip>
          <a:srcRect b="0" l="0" r="0" t="0"/>
          <a:stretch/>
        </p:blipFill>
        <p:spPr>
          <a:xfrm>
            <a:off x="1313679" y="3342495"/>
            <a:ext cx="5377849" cy="4575073"/>
          </a:xfrm>
          <a:prstGeom prst="rect">
            <a:avLst/>
          </a:prstGeom>
          <a:noFill/>
          <a:ln>
            <a:noFill/>
          </a:ln>
        </p:spPr>
      </p:pic>
      <p:sp>
        <p:nvSpPr>
          <p:cNvPr id="227" name="Google Shape;227;p29"/>
          <p:cNvSpPr/>
          <p:nvPr/>
        </p:nvSpPr>
        <p:spPr>
          <a:xfrm>
            <a:off x="1054554" y="44271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28" name="Google Shape;228;p29"/>
          <p:cNvSpPr/>
          <p:nvPr/>
        </p:nvSpPr>
        <p:spPr>
          <a:xfrm>
            <a:off x="1107876" y="586754"/>
            <a:ext cx="18003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Operational Plan</a:t>
            </a:r>
            <a:endParaRPr/>
          </a:p>
        </p:txBody>
      </p:sp>
      <p:sp>
        <p:nvSpPr>
          <p:cNvPr id="229" name="Google Shape;229;p29"/>
          <p:cNvSpPr/>
          <p:nvPr/>
        </p:nvSpPr>
        <p:spPr>
          <a:xfrm rot="5382006">
            <a:off x="2686955" y="587749"/>
            <a:ext cx="522357" cy="223468"/>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30" name="Google Shape;230;p29"/>
          <p:cNvSpPr/>
          <p:nvPr/>
        </p:nvSpPr>
        <p:spPr>
          <a:xfrm>
            <a:off x="7039794" y="2161886"/>
            <a:ext cx="5960513" cy="5702746"/>
          </a:xfrm>
          <a:custGeom>
            <a:rect b="b" l="l" r="r" t="t"/>
            <a:pathLst>
              <a:path extrusionOk="0" h="21600" w="21600">
                <a:moveTo>
                  <a:pt x="0" y="0"/>
                </a:moveTo>
                <a:lnTo>
                  <a:pt x="0" y="21600"/>
                </a:lnTo>
                <a:lnTo>
                  <a:pt x="17795" y="21600"/>
                </a:lnTo>
                <a:lnTo>
                  <a:pt x="21600" y="17578"/>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31" name="Google Shape;231;p29"/>
          <p:cNvSpPr/>
          <p:nvPr/>
        </p:nvSpPr>
        <p:spPr>
          <a:xfrm>
            <a:off x="8052567" y="2984624"/>
            <a:ext cx="3553557" cy="3123953"/>
          </a:xfrm>
          <a:prstGeom prst="rect">
            <a:avLst/>
          </a:prstGeom>
          <a:noFill/>
          <a:ln>
            <a:noFill/>
          </a:ln>
        </p:spPr>
        <p:txBody>
          <a:bodyPr anchorCtr="0" anchor="ctr" bIns="27075" lIns="27075" spcFirstLastPara="1" rIns="27075" wrap="square" tIns="27075">
            <a:noAutofit/>
          </a:bodyPr>
          <a:lstStyle/>
          <a:p>
            <a:pPr indent="0" lvl="0" marL="0" marR="0" rtl="0" algn="l">
              <a:lnSpc>
                <a:spcPct val="140000"/>
              </a:lnSpc>
              <a:spcBef>
                <a:spcPts val="0"/>
              </a:spcBef>
              <a:spcAft>
                <a:spcPts val="0"/>
              </a:spcAft>
              <a:buClr>
                <a:srgbClr val="FFFFFF"/>
              </a:buClr>
              <a:buSzPts val="1600"/>
              <a:buFont typeface="Open Sans"/>
              <a:buNone/>
            </a:pPr>
            <a:r>
              <a:rPr b="0" i="0" lang="en-US" sz="1600" u="none" cap="none" strike="noStrike">
                <a:solidFill>
                  <a:srgbClr val="FFFFFF"/>
                </a:solidFill>
                <a:latin typeface="Open Sans"/>
                <a:ea typeface="Open Sans"/>
                <a:cs typeface="Open Sans"/>
                <a:sym typeface="Open Sans"/>
              </a:rPr>
              <a:t>60% increase in annual profits as of May 2021.</a:t>
            </a:r>
            <a:endParaRPr/>
          </a:p>
          <a:p>
            <a:pPr indent="0" lvl="0" marL="0" marR="0" rtl="0" algn="l">
              <a:lnSpc>
                <a:spcPct val="140000"/>
              </a:lnSpc>
              <a:spcBef>
                <a:spcPts val="0"/>
              </a:spcBef>
              <a:spcAft>
                <a:spcPts val="0"/>
              </a:spcAft>
              <a:buClr>
                <a:srgbClr val="FFFFFF"/>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40000"/>
              </a:lnSpc>
              <a:spcBef>
                <a:spcPts val="0"/>
              </a:spcBef>
              <a:spcAft>
                <a:spcPts val="0"/>
              </a:spcAft>
              <a:buClr>
                <a:srgbClr val="FFFFFF"/>
              </a:buClr>
              <a:buSzPts val="1600"/>
              <a:buFont typeface="Open Sans"/>
              <a:buNone/>
            </a:pPr>
            <a:r>
              <a:rPr b="0" i="0" lang="en-US" sz="1600" u="none" cap="none" strike="noStrike">
                <a:solidFill>
                  <a:srgbClr val="FFFFFF"/>
                </a:solidFill>
                <a:latin typeface="Open Sans"/>
                <a:ea typeface="Open Sans"/>
                <a:cs typeface="Open Sans"/>
                <a:sym typeface="Open Sans"/>
              </a:rPr>
              <a:t>70% increase in satisfaction with developed website templates as of March 2021.</a:t>
            </a:r>
            <a:endParaRPr/>
          </a:p>
          <a:p>
            <a:pPr indent="0" lvl="0" marL="0" marR="0" rtl="0" algn="l">
              <a:lnSpc>
                <a:spcPct val="140000"/>
              </a:lnSpc>
              <a:spcBef>
                <a:spcPts val="0"/>
              </a:spcBef>
              <a:spcAft>
                <a:spcPts val="0"/>
              </a:spcAft>
              <a:buClr>
                <a:srgbClr val="FFFFFF"/>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40000"/>
              </a:lnSpc>
              <a:spcBef>
                <a:spcPts val="0"/>
              </a:spcBef>
              <a:spcAft>
                <a:spcPts val="0"/>
              </a:spcAft>
              <a:buClr>
                <a:srgbClr val="FFFFFF"/>
              </a:buClr>
              <a:buSzPts val="1600"/>
              <a:buFont typeface="Open Sans"/>
              <a:buNone/>
            </a:pPr>
            <a:r>
              <a:rPr b="0" i="0" lang="en-US" sz="1600" u="none" cap="none" strike="noStrike">
                <a:solidFill>
                  <a:srgbClr val="FFFFFF"/>
                </a:solidFill>
                <a:latin typeface="Open Sans"/>
                <a:ea typeface="Open Sans"/>
                <a:cs typeface="Open Sans"/>
                <a:sym typeface="Open Sans"/>
              </a:rPr>
              <a:t>45% increase in clientele base as of March 2021.</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0"/>
          <p:cNvSpPr/>
          <p:nvPr/>
        </p:nvSpPr>
        <p:spPr>
          <a:xfrm>
            <a:off x="1054554" y="44271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37" name="Google Shape;237;p30"/>
          <p:cNvSpPr/>
          <p:nvPr/>
        </p:nvSpPr>
        <p:spPr>
          <a:xfrm>
            <a:off x="4628123" y="-42349"/>
            <a:ext cx="8381009" cy="9838298"/>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38" name="Google Shape;238;p30"/>
          <p:cNvSpPr/>
          <p:nvPr/>
        </p:nvSpPr>
        <p:spPr>
          <a:xfrm>
            <a:off x="1084351" y="611654"/>
            <a:ext cx="19908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Operational Plan</a:t>
            </a:r>
            <a:endParaRPr/>
          </a:p>
        </p:txBody>
      </p:sp>
      <p:sp>
        <p:nvSpPr>
          <p:cNvPr id="239" name="Google Shape;239;p30"/>
          <p:cNvSpPr/>
          <p:nvPr/>
        </p:nvSpPr>
        <p:spPr>
          <a:xfrm rot="5382006">
            <a:off x="2687418" y="587749"/>
            <a:ext cx="522357" cy="223468"/>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40" name="Google Shape;240;p30"/>
          <p:cNvSpPr/>
          <p:nvPr/>
        </p:nvSpPr>
        <p:spPr>
          <a:xfrm>
            <a:off x="368755" y="1838225"/>
            <a:ext cx="6921501" cy="6908008"/>
          </a:xfrm>
          <a:custGeom>
            <a:rect b="b" l="l" r="r" t="t"/>
            <a:pathLst>
              <a:path extrusionOk="0" h="21600" w="21600">
                <a:moveTo>
                  <a:pt x="0" y="0"/>
                </a:moveTo>
                <a:lnTo>
                  <a:pt x="0" y="21600"/>
                </a:lnTo>
                <a:lnTo>
                  <a:pt x="17723" y="21600"/>
                </a:lnTo>
                <a:lnTo>
                  <a:pt x="21600" y="1770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blue-bubble-crystal-clear-132477.jpg" id="241" name="Google Shape;241;p30"/>
          <p:cNvPicPr preferRelativeResize="0"/>
          <p:nvPr/>
        </p:nvPicPr>
        <p:blipFill rotWithShape="1">
          <a:blip r:embed="rId3">
            <a:alphaModFix/>
          </a:blip>
          <a:srcRect b="14428" l="0" r="0" t="14428"/>
          <a:stretch/>
        </p:blipFill>
        <p:spPr>
          <a:xfrm>
            <a:off x="6589142" y="1184969"/>
            <a:ext cx="4802158" cy="2264223"/>
          </a:xfrm>
          <a:prstGeom prst="rect">
            <a:avLst/>
          </a:prstGeom>
          <a:noFill/>
          <a:ln>
            <a:noFill/>
          </a:ln>
        </p:spPr>
      </p:pic>
      <p:pic>
        <p:nvPicPr>
          <p:cNvPr descr="chairs-contemporary-daylight-1170412.jpg" id="242" name="Google Shape;242;p30"/>
          <p:cNvPicPr preferRelativeResize="0"/>
          <p:nvPr/>
        </p:nvPicPr>
        <p:blipFill rotWithShape="1">
          <a:blip r:embed="rId4">
            <a:alphaModFix/>
          </a:blip>
          <a:srcRect b="10913" l="2262" r="2262" t="10914"/>
          <a:stretch/>
        </p:blipFill>
        <p:spPr>
          <a:xfrm>
            <a:off x="6589142" y="3623369"/>
            <a:ext cx="6126381" cy="3337720"/>
          </a:xfrm>
          <a:prstGeom prst="rect">
            <a:avLst/>
          </a:prstGeom>
          <a:noFill/>
          <a:ln>
            <a:noFill/>
          </a:ln>
        </p:spPr>
      </p:pic>
      <p:sp>
        <p:nvSpPr>
          <p:cNvPr id="243" name="Google Shape;243;p30"/>
          <p:cNvSpPr/>
          <p:nvPr/>
        </p:nvSpPr>
        <p:spPr>
          <a:xfrm>
            <a:off x="1084358" y="2400571"/>
            <a:ext cx="5128045" cy="1269458"/>
          </a:xfrm>
          <a:prstGeom prst="rect">
            <a:avLst/>
          </a:prstGeom>
          <a:noFill/>
          <a:ln>
            <a:noFill/>
          </a:ln>
        </p:spPr>
        <p:txBody>
          <a:bodyPr anchorCtr="0" anchor="ctr" bIns="27075" lIns="27075" spcFirstLastPara="1" rIns="27075" wrap="square" tIns="27075">
            <a:noAutofit/>
          </a:bodyPr>
          <a:lstStyle/>
          <a:p>
            <a:pPr indent="0" lvl="0" marL="0" marR="0" rtl="0" algn="l">
              <a:lnSpc>
                <a:spcPct val="104545"/>
              </a:lnSpc>
              <a:spcBef>
                <a:spcPts val="0"/>
              </a:spcBef>
              <a:spcAft>
                <a:spcPts val="0"/>
              </a:spcAft>
              <a:buClr>
                <a:srgbClr val="FFFFFF"/>
              </a:buClr>
              <a:buSzPts val="4400"/>
              <a:buFont typeface="Open Sans"/>
              <a:buNone/>
            </a:pPr>
            <a:r>
              <a:rPr b="1" i="0" lang="en-US" sz="4400" u="none" cap="none" strike="noStrike">
                <a:solidFill>
                  <a:srgbClr val="FFFFFF"/>
                </a:solidFill>
                <a:latin typeface="Open Sans"/>
                <a:ea typeface="Open Sans"/>
                <a:cs typeface="Open Sans"/>
                <a:sym typeface="Open Sans"/>
              </a:rPr>
              <a:t>Pursue Investment</a:t>
            </a:r>
            <a:endParaRPr/>
          </a:p>
        </p:txBody>
      </p:sp>
      <p:sp>
        <p:nvSpPr>
          <p:cNvPr id="244" name="Google Shape;244;p30"/>
          <p:cNvSpPr/>
          <p:nvPr/>
        </p:nvSpPr>
        <p:spPr>
          <a:xfrm>
            <a:off x="1148089" y="4124706"/>
            <a:ext cx="4698265" cy="2779244"/>
          </a:xfrm>
          <a:prstGeom prst="rect">
            <a:avLst/>
          </a:prstGeom>
          <a:noFill/>
          <a:ln>
            <a:noFill/>
          </a:ln>
        </p:spPr>
        <p:txBody>
          <a:bodyPr anchorCtr="0" anchor="ctr" bIns="27075" lIns="27075" spcFirstLastPara="1" rIns="27075" wrap="square" tIns="27075">
            <a:noAutofit/>
          </a:bodyPr>
          <a:lstStyle/>
          <a:p>
            <a:pPr indent="0" lvl="0" marL="0" marR="0" rtl="0" algn="just">
              <a:lnSpc>
                <a:spcPct val="140000"/>
              </a:lnSpc>
              <a:spcBef>
                <a:spcPts val="0"/>
              </a:spcBef>
              <a:spcAft>
                <a:spcPts val="0"/>
              </a:spcAft>
              <a:buClr>
                <a:srgbClr val="FFFFFF"/>
              </a:buClr>
              <a:buSzPts val="1600"/>
              <a:buFont typeface="Open Sans"/>
              <a:buNone/>
            </a:pPr>
            <a:r>
              <a:rPr b="0" i="0" lang="en-US" sz="1600" u="none" cap="none" strike="noStrike">
                <a:solidFill>
                  <a:srgbClr val="FFFFFF"/>
                </a:solidFill>
                <a:latin typeface="Open Sans"/>
                <a:ea typeface="Open Sans"/>
                <a:cs typeface="Open Sans"/>
                <a:sym typeface="Open Sans"/>
              </a:rPr>
              <a:t>Emman Iory Biotech commits itself to provide its clients with effective, efficient and reliable products and services for digital marketing developed to help boost every clients’ respective brand. This means working with management and staff to ensure every detail of “the experience” a client or customer may have meets and delivers on any promises.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1"/>
          <p:cNvSpPr/>
          <p:nvPr/>
        </p:nvSpPr>
        <p:spPr>
          <a:xfrm>
            <a:off x="731440" y="1575593"/>
            <a:ext cx="11541920" cy="6603207"/>
          </a:xfrm>
          <a:custGeom>
            <a:rect b="b" l="l" r="r" t="t"/>
            <a:pathLst>
              <a:path extrusionOk="0" h="21600" w="21600">
                <a:moveTo>
                  <a:pt x="0" y="0"/>
                </a:moveTo>
                <a:lnTo>
                  <a:pt x="0" y="21599"/>
                </a:lnTo>
                <a:lnTo>
                  <a:pt x="14222" y="21599"/>
                </a:lnTo>
                <a:lnTo>
                  <a:pt x="14222" y="21600"/>
                </a:lnTo>
                <a:lnTo>
                  <a:pt x="19141" y="21600"/>
                </a:lnTo>
                <a:lnTo>
                  <a:pt x="21600" y="1733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50" name="Google Shape;250;p31"/>
          <p:cNvSpPr/>
          <p:nvPr/>
        </p:nvSpPr>
        <p:spPr>
          <a:xfrm>
            <a:off x="4343377" y="4284556"/>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FFFFF"/>
              </a:buClr>
              <a:buSzPts val="2400"/>
              <a:buFont typeface="Open Sans"/>
              <a:buNone/>
            </a:pPr>
            <a:r>
              <a:rPr b="0" i="0" lang="en-US" sz="2400" u="none" cap="none" strike="noStrike">
                <a:solidFill>
                  <a:srgbClr val="FFFFFF"/>
                </a:solidFill>
                <a:latin typeface="Open Sans"/>
                <a:ea typeface="Open Sans"/>
                <a:cs typeface="Open Sans"/>
                <a:sym typeface="Open Sans"/>
              </a:rPr>
              <a:t>START-UP SUMMARY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pic>
        <p:nvPicPr>
          <p:cNvPr descr="antibiotic-black-and-white-bw-1537009.jpg" id="255" name="Google Shape;255;p32"/>
          <p:cNvPicPr preferRelativeResize="0"/>
          <p:nvPr/>
        </p:nvPicPr>
        <p:blipFill rotWithShape="1">
          <a:blip r:embed="rId3">
            <a:alphaModFix/>
          </a:blip>
          <a:srcRect b="1178" l="0" r="0" t="0"/>
          <a:stretch/>
        </p:blipFill>
        <p:spPr>
          <a:xfrm>
            <a:off x="6712405" y="809402"/>
            <a:ext cx="5496933" cy="8139469"/>
          </a:xfrm>
          <a:prstGeom prst="rect">
            <a:avLst/>
          </a:prstGeom>
          <a:noFill/>
          <a:ln>
            <a:noFill/>
          </a:ln>
        </p:spPr>
      </p:pic>
      <p:sp>
        <p:nvSpPr>
          <p:cNvPr id="256" name="Google Shape;256;p32"/>
          <p:cNvSpPr/>
          <p:nvPr/>
        </p:nvSpPr>
        <p:spPr>
          <a:xfrm>
            <a:off x="1054554" y="44271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57" name="Google Shape;257;p32"/>
          <p:cNvSpPr/>
          <p:nvPr/>
        </p:nvSpPr>
        <p:spPr>
          <a:xfrm rot="5382006">
            <a:off x="2686108" y="587749"/>
            <a:ext cx="522357" cy="223468"/>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58" name="Google Shape;258;p32"/>
          <p:cNvSpPr/>
          <p:nvPr/>
        </p:nvSpPr>
        <p:spPr>
          <a:xfrm>
            <a:off x="1054554" y="1853154"/>
            <a:ext cx="6921501" cy="6908008"/>
          </a:xfrm>
          <a:custGeom>
            <a:rect b="b" l="l" r="r" t="t"/>
            <a:pathLst>
              <a:path extrusionOk="0" h="21600" w="21600">
                <a:moveTo>
                  <a:pt x="0" y="0"/>
                </a:moveTo>
                <a:lnTo>
                  <a:pt x="0" y="21600"/>
                </a:lnTo>
                <a:lnTo>
                  <a:pt x="17723" y="21600"/>
                </a:lnTo>
                <a:lnTo>
                  <a:pt x="21600" y="1770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59" name="Google Shape;259;p32"/>
          <p:cNvSpPr/>
          <p:nvPr/>
        </p:nvSpPr>
        <p:spPr>
          <a:xfrm>
            <a:off x="1562521" y="2304476"/>
            <a:ext cx="5848762" cy="426215"/>
          </a:xfrm>
          <a:prstGeom prst="rect">
            <a:avLst/>
          </a:prstGeom>
          <a:noFill/>
          <a:ln>
            <a:noFill/>
          </a:ln>
        </p:spPr>
        <p:txBody>
          <a:bodyPr anchorCtr="0" anchor="ctr" bIns="27075" lIns="27075" spcFirstLastPara="1" rIns="27075" wrap="square" tIns="27075">
            <a:noAutofit/>
          </a:bodyPr>
          <a:lstStyle/>
          <a:p>
            <a:pPr indent="0" lvl="0" marL="0" marR="0" rtl="0" algn="l">
              <a:lnSpc>
                <a:spcPct val="235294"/>
              </a:lnSpc>
              <a:spcBef>
                <a:spcPts val="0"/>
              </a:spcBef>
              <a:spcAft>
                <a:spcPts val="0"/>
              </a:spcAft>
              <a:buClr>
                <a:srgbClr val="FFFFFF"/>
              </a:buClr>
              <a:buSzPts val="1870"/>
              <a:buFont typeface="Open Sans ExtraBold"/>
              <a:buNone/>
            </a:pPr>
            <a:r>
              <a:rPr b="0" i="0" lang="en-US" sz="1870" u="none" cap="none" strike="noStrike">
                <a:solidFill>
                  <a:srgbClr val="FFFFFF"/>
                </a:solidFill>
                <a:latin typeface="Open Sans ExtraBold"/>
                <a:ea typeface="Open Sans ExtraBold"/>
                <a:cs typeface="Open Sans ExtraBold"/>
                <a:sym typeface="Open Sans ExtraBold"/>
              </a:rPr>
              <a:t>Startup</a:t>
            </a:r>
            <a:endParaRPr/>
          </a:p>
        </p:txBody>
      </p:sp>
      <p:sp>
        <p:nvSpPr>
          <p:cNvPr id="260" name="Google Shape;260;p32"/>
          <p:cNvSpPr/>
          <p:nvPr/>
        </p:nvSpPr>
        <p:spPr>
          <a:xfrm>
            <a:off x="1534660" y="2882480"/>
            <a:ext cx="5500042" cy="128266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1866"/>
              <a:buFont typeface="Open Sans"/>
              <a:buNone/>
            </a:pPr>
            <a:r>
              <a:rPr b="0" i="0" lang="en-US" sz="1866" u="none" cap="none" strike="noStrike">
                <a:solidFill>
                  <a:srgbClr val="FFFFFF"/>
                </a:solidFill>
                <a:latin typeface="Open Sans"/>
                <a:ea typeface="Open Sans"/>
                <a:cs typeface="Open Sans"/>
                <a:sym typeface="Open Sans"/>
              </a:rPr>
              <a:t>Requirements</a:t>
            </a:r>
            <a:endParaRPr/>
          </a:p>
          <a:p>
            <a:pPr indent="0" lvl="0" marL="0" marR="0" rtl="0" algn="l">
              <a:lnSpc>
                <a:spcPct val="100000"/>
              </a:lnSpc>
              <a:spcBef>
                <a:spcPts val="0"/>
              </a:spcBef>
              <a:spcAft>
                <a:spcPts val="0"/>
              </a:spcAft>
              <a:buClr>
                <a:srgbClr val="FFFFFF"/>
              </a:buClr>
              <a:buSzPts val="1866"/>
              <a:buFont typeface="Open Sans"/>
              <a:buNone/>
            </a:pPr>
            <a:r>
              <a:rPr b="0" i="0" lang="en-US" sz="1866" u="none" cap="none" strike="noStrike">
                <a:solidFill>
                  <a:srgbClr val="FFFFFF"/>
                </a:solidFill>
                <a:latin typeface="Open Sans"/>
                <a:ea typeface="Open Sans"/>
                <a:cs typeface="Open Sans"/>
                <a:sym typeface="Open Sans"/>
              </a:rPr>
              <a:t>Start-Up Expenses</a:t>
            </a:r>
            <a:endParaRPr/>
          </a:p>
          <a:p>
            <a:pPr indent="0" lvl="0" marL="0" marR="0" rtl="0" algn="l">
              <a:lnSpc>
                <a:spcPct val="10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p:txBody>
      </p:sp>
      <p:sp>
        <p:nvSpPr>
          <p:cNvPr id="261" name="Google Shape;261;p32"/>
          <p:cNvSpPr/>
          <p:nvPr/>
        </p:nvSpPr>
        <p:spPr>
          <a:xfrm>
            <a:off x="1547360" y="4330245"/>
            <a:ext cx="5500042" cy="2377193"/>
          </a:xfrm>
          <a:prstGeom prst="rect">
            <a:avLst/>
          </a:prstGeom>
          <a:noFill/>
          <a:ln>
            <a:noFill/>
          </a:ln>
        </p:spPr>
        <p:txBody>
          <a:bodyPr anchorCtr="0" anchor="ctr" bIns="27075" lIns="27075" spcFirstLastPara="1" rIns="27075" wrap="square" tIns="27075">
            <a:noAutofit/>
          </a:bodyPr>
          <a:lstStyle/>
          <a:p>
            <a:pPr indent="0" lvl="0" marL="0" marR="0" rtl="0" algn="l">
              <a:lnSpc>
                <a:spcPct val="133976"/>
              </a:lnSpc>
              <a:spcBef>
                <a:spcPts val="0"/>
              </a:spcBef>
              <a:spcAft>
                <a:spcPts val="0"/>
              </a:spcAft>
              <a:buClr>
                <a:srgbClr val="FFFFFF"/>
              </a:buClr>
              <a:buSzPts val="1866"/>
              <a:buFont typeface="Open Sans"/>
              <a:buNone/>
            </a:pPr>
            <a:r>
              <a:rPr b="0" i="0" lang="en-US" sz="1866" u="none" cap="none" strike="noStrike">
                <a:solidFill>
                  <a:srgbClr val="FFFFFF"/>
                </a:solidFill>
                <a:latin typeface="Open Sans"/>
                <a:ea typeface="Open Sans"/>
                <a:cs typeface="Open Sans"/>
                <a:sym typeface="Open Sans"/>
              </a:rPr>
              <a:t>Rent - 5 Months                               $20,000</a:t>
            </a:r>
            <a:endParaRPr/>
          </a:p>
          <a:p>
            <a:pPr indent="0" lvl="0" marL="0" marR="0" rtl="0" algn="l">
              <a:lnSpc>
                <a:spcPct val="133976"/>
              </a:lnSpc>
              <a:spcBef>
                <a:spcPts val="0"/>
              </a:spcBef>
              <a:spcAft>
                <a:spcPts val="0"/>
              </a:spcAft>
              <a:buClr>
                <a:srgbClr val="FFFFFF"/>
              </a:buClr>
              <a:buSzPts val="1866"/>
              <a:buFont typeface="Open Sans"/>
              <a:buNone/>
            </a:pPr>
            <a:r>
              <a:rPr b="0" i="0" lang="en-US" sz="1866" u="none" cap="none" strike="noStrike">
                <a:solidFill>
                  <a:srgbClr val="FFFFFF"/>
                </a:solidFill>
                <a:latin typeface="Open Sans"/>
                <a:ea typeface="Open Sans"/>
                <a:cs typeface="Open Sans"/>
                <a:sym typeface="Open Sans"/>
              </a:rPr>
              <a:t>Advertising                                       $15,000</a:t>
            </a:r>
            <a:endParaRPr/>
          </a:p>
          <a:p>
            <a:pPr indent="0" lvl="0" marL="0" marR="0" rtl="0" algn="l">
              <a:lnSpc>
                <a:spcPct val="133976"/>
              </a:lnSpc>
              <a:spcBef>
                <a:spcPts val="0"/>
              </a:spcBef>
              <a:spcAft>
                <a:spcPts val="0"/>
              </a:spcAft>
              <a:buClr>
                <a:srgbClr val="FFFFFF"/>
              </a:buClr>
              <a:buSzPts val="1866"/>
              <a:buFont typeface="Open Sans"/>
              <a:buNone/>
            </a:pPr>
            <a:r>
              <a:rPr b="0" i="0" lang="en-US" sz="1866" u="none" cap="none" strike="noStrike">
                <a:solidFill>
                  <a:srgbClr val="FFFFFF"/>
                </a:solidFill>
                <a:latin typeface="Open Sans"/>
                <a:ea typeface="Open Sans"/>
                <a:cs typeface="Open Sans"/>
                <a:sym typeface="Open Sans"/>
              </a:rPr>
              <a:t>Legal Fees                                         $5,000</a:t>
            </a:r>
            <a:endParaRPr/>
          </a:p>
          <a:p>
            <a:pPr indent="0" lvl="0" marL="0" marR="0" rtl="0" algn="l">
              <a:lnSpc>
                <a:spcPct val="133976"/>
              </a:lnSpc>
              <a:spcBef>
                <a:spcPts val="0"/>
              </a:spcBef>
              <a:spcAft>
                <a:spcPts val="0"/>
              </a:spcAft>
              <a:buClr>
                <a:srgbClr val="FFFFFF"/>
              </a:buClr>
              <a:buSzPts val="1866"/>
              <a:buFont typeface="Open Sans"/>
              <a:buNone/>
            </a:pPr>
            <a:r>
              <a:rPr b="0" i="0" lang="en-US" sz="1866" u="none" cap="none" strike="noStrike">
                <a:solidFill>
                  <a:srgbClr val="FFFFFF"/>
                </a:solidFill>
                <a:latin typeface="Open Sans"/>
                <a:ea typeface="Open Sans"/>
                <a:cs typeface="Open Sans"/>
                <a:sym typeface="Open Sans"/>
              </a:rPr>
              <a:t>Staff Training                                    $5,000</a:t>
            </a:r>
            <a:endParaRPr/>
          </a:p>
          <a:p>
            <a:pPr indent="0" lvl="0" marL="0" marR="0" rtl="0" algn="l">
              <a:lnSpc>
                <a:spcPct val="133976"/>
              </a:lnSpc>
              <a:spcBef>
                <a:spcPts val="0"/>
              </a:spcBef>
              <a:spcAft>
                <a:spcPts val="0"/>
              </a:spcAft>
              <a:buClr>
                <a:srgbClr val="FFFFFF"/>
              </a:buClr>
              <a:buSzPts val="1866"/>
              <a:buFont typeface="Open Sans"/>
              <a:buNone/>
            </a:pPr>
            <a:r>
              <a:rPr b="0" i="0" lang="en-US" sz="1866" u="none" cap="none" strike="noStrike">
                <a:solidFill>
                  <a:srgbClr val="FFFFFF"/>
                </a:solidFill>
                <a:latin typeface="Open Sans"/>
                <a:ea typeface="Open Sans"/>
                <a:cs typeface="Open Sans"/>
                <a:sym typeface="Open Sans"/>
              </a:rPr>
              <a:t>Insurance                                          $5,000</a:t>
            </a:r>
            <a:endParaRPr/>
          </a:p>
          <a:p>
            <a:pPr indent="0" lvl="0" marL="0" marR="0" rtl="0" algn="l">
              <a:lnSpc>
                <a:spcPct val="133976"/>
              </a:lnSpc>
              <a:spcBef>
                <a:spcPts val="0"/>
              </a:spcBef>
              <a:spcAft>
                <a:spcPts val="0"/>
              </a:spcAft>
              <a:buClr>
                <a:srgbClr val="FFFFFF"/>
              </a:buClr>
              <a:buSzPts val="1866"/>
              <a:buFont typeface="Open Sans"/>
              <a:buNone/>
            </a:pPr>
            <a:r>
              <a:rPr b="0" i="0" lang="en-US" sz="1866" u="none" cap="none" strike="noStrike">
                <a:solidFill>
                  <a:srgbClr val="FFFFFF"/>
                </a:solidFill>
                <a:latin typeface="Open Sans"/>
                <a:ea typeface="Open Sans"/>
                <a:cs typeface="Open Sans"/>
                <a:sym typeface="Open Sans"/>
              </a:rPr>
              <a:t>Other                                                 $0</a:t>
            </a:r>
            <a:endParaRPr/>
          </a:p>
          <a:p>
            <a:pPr indent="0" lvl="0" marL="0" marR="0" rtl="0" algn="l">
              <a:lnSpc>
                <a:spcPct val="125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5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5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5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p:txBody>
      </p:sp>
      <p:sp>
        <p:nvSpPr>
          <p:cNvPr id="262" name="Google Shape;262;p32"/>
          <p:cNvSpPr/>
          <p:nvPr/>
        </p:nvSpPr>
        <p:spPr>
          <a:xfrm>
            <a:off x="1549821" y="6791810"/>
            <a:ext cx="5848762" cy="426215"/>
          </a:xfrm>
          <a:prstGeom prst="rect">
            <a:avLst/>
          </a:prstGeom>
          <a:noFill/>
          <a:ln>
            <a:noFill/>
          </a:ln>
        </p:spPr>
        <p:txBody>
          <a:bodyPr anchorCtr="0" anchor="ctr" bIns="27075" lIns="27075" spcFirstLastPara="1" rIns="27075" wrap="square" tIns="27075">
            <a:noAutofit/>
          </a:bodyPr>
          <a:lstStyle/>
          <a:p>
            <a:pPr indent="0" lvl="0" marL="0" marR="0" rtl="0" algn="l">
              <a:lnSpc>
                <a:spcPct val="235294"/>
              </a:lnSpc>
              <a:spcBef>
                <a:spcPts val="0"/>
              </a:spcBef>
              <a:spcAft>
                <a:spcPts val="0"/>
              </a:spcAft>
              <a:buClr>
                <a:srgbClr val="FFFFFF"/>
              </a:buClr>
              <a:buSzPts val="1870"/>
              <a:buFont typeface="Open Sans ExtraBold"/>
              <a:buNone/>
            </a:pPr>
            <a:r>
              <a:rPr b="0" i="0" lang="en-US" sz="1870" u="none" cap="none" strike="noStrike">
                <a:solidFill>
                  <a:srgbClr val="FFFFFF"/>
                </a:solidFill>
                <a:latin typeface="Open Sans ExtraBold"/>
                <a:ea typeface="Open Sans ExtraBold"/>
                <a:cs typeface="Open Sans ExtraBold"/>
                <a:sym typeface="Open Sans ExtraBold"/>
              </a:rPr>
              <a:t>Total Start-Up Expenses</a:t>
            </a:r>
            <a:endParaRPr/>
          </a:p>
        </p:txBody>
      </p:sp>
      <p:sp>
        <p:nvSpPr>
          <p:cNvPr id="263" name="Google Shape;263;p32"/>
          <p:cNvSpPr/>
          <p:nvPr/>
        </p:nvSpPr>
        <p:spPr>
          <a:xfrm>
            <a:off x="5206661" y="7423661"/>
            <a:ext cx="5499900" cy="1140300"/>
          </a:xfrm>
          <a:prstGeom prst="rect">
            <a:avLst/>
          </a:prstGeom>
          <a:noFill/>
          <a:ln>
            <a:noFill/>
          </a:ln>
        </p:spPr>
        <p:txBody>
          <a:bodyPr anchorCtr="0" anchor="ctr" bIns="27075" lIns="27075" spcFirstLastPara="1" rIns="27075" wrap="square" tIns="27075">
            <a:noAutofit/>
          </a:bodyPr>
          <a:lstStyle/>
          <a:p>
            <a:pPr indent="0" lvl="0" marL="0" marR="0" rtl="0" algn="l">
              <a:lnSpc>
                <a:spcPct val="235798"/>
              </a:lnSpc>
              <a:spcBef>
                <a:spcPts val="0"/>
              </a:spcBef>
              <a:spcAft>
                <a:spcPts val="0"/>
              </a:spcAft>
              <a:buClr>
                <a:srgbClr val="FFFFFF"/>
              </a:buClr>
              <a:buSzPts val="1866"/>
              <a:buFont typeface="Open Sans ExtraBold"/>
              <a:buNone/>
            </a:pPr>
            <a:r>
              <a:rPr b="0" i="0" lang="en-US" sz="1866" u="none" cap="none" strike="noStrike">
                <a:solidFill>
                  <a:srgbClr val="FFFFFF"/>
                </a:solidFill>
                <a:latin typeface="Open Sans ExtraBold"/>
                <a:ea typeface="Open Sans ExtraBold"/>
                <a:cs typeface="Open Sans ExtraBold"/>
                <a:sym typeface="Open Sans ExtraBold"/>
              </a:rPr>
              <a:t>$50, 0000</a:t>
            </a:r>
            <a:endParaRPr/>
          </a:p>
          <a:p>
            <a:pPr indent="0" lvl="0" marL="0" marR="0" rtl="0" algn="l">
              <a:lnSpc>
                <a:spcPct val="220000"/>
              </a:lnSpc>
              <a:spcBef>
                <a:spcPts val="0"/>
              </a:spcBef>
              <a:spcAft>
                <a:spcPts val="0"/>
              </a:spcAft>
              <a:buClr>
                <a:srgbClr val="000000"/>
              </a:buClr>
              <a:buSzPts val="2000"/>
              <a:buFont typeface="Open Sans"/>
              <a:buNone/>
            </a:pPr>
            <a:r>
              <a:t/>
            </a:r>
            <a:endParaRPr b="1" i="0" sz="2000" u="none" cap="none" strike="noStrike">
              <a:solidFill>
                <a:srgbClr val="000000"/>
              </a:solidFill>
              <a:latin typeface="Open Sans ExtraBold"/>
              <a:ea typeface="Open Sans ExtraBold"/>
              <a:cs typeface="Open Sans ExtraBold"/>
              <a:sym typeface="Open Sans ExtraBold"/>
            </a:endParaRPr>
          </a:p>
          <a:p>
            <a:pPr indent="0" lvl="0" marL="0" marR="0" rtl="0" algn="l">
              <a:lnSpc>
                <a:spcPct val="220000"/>
              </a:lnSpc>
              <a:spcBef>
                <a:spcPts val="0"/>
              </a:spcBef>
              <a:spcAft>
                <a:spcPts val="0"/>
              </a:spcAft>
              <a:buClr>
                <a:srgbClr val="000000"/>
              </a:buClr>
              <a:buSzPts val="2000"/>
              <a:buFont typeface="Open Sans"/>
              <a:buNone/>
            </a:pPr>
            <a:r>
              <a:t/>
            </a:r>
            <a:endParaRPr b="1" i="0" sz="2000" u="none" cap="none" strike="noStrike">
              <a:solidFill>
                <a:srgbClr val="000000"/>
              </a:solidFill>
              <a:latin typeface="Open Sans ExtraBold"/>
              <a:ea typeface="Open Sans ExtraBold"/>
              <a:cs typeface="Open Sans ExtraBold"/>
              <a:sym typeface="Open Sans ExtraBold"/>
            </a:endParaRPr>
          </a:p>
          <a:p>
            <a:pPr indent="0" lvl="0" marL="0" marR="0" rtl="0" algn="l">
              <a:lnSpc>
                <a:spcPct val="220000"/>
              </a:lnSpc>
              <a:spcBef>
                <a:spcPts val="0"/>
              </a:spcBef>
              <a:spcAft>
                <a:spcPts val="0"/>
              </a:spcAft>
              <a:buClr>
                <a:srgbClr val="000000"/>
              </a:buClr>
              <a:buSzPts val="2000"/>
              <a:buFont typeface="Open Sans"/>
              <a:buNone/>
            </a:pPr>
            <a:r>
              <a:t/>
            </a:r>
            <a:endParaRPr b="1" i="0" sz="2000" u="none" cap="none" strike="noStrike">
              <a:solidFill>
                <a:srgbClr val="000000"/>
              </a:solidFill>
              <a:latin typeface="Open Sans ExtraBold"/>
              <a:ea typeface="Open Sans ExtraBold"/>
              <a:cs typeface="Open Sans ExtraBold"/>
              <a:sym typeface="Open Sans ExtraBold"/>
            </a:endParaRPr>
          </a:p>
        </p:txBody>
      </p:sp>
      <p:sp>
        <p:nvSpPr>
          <p:cNvPr id="264" name="Google Shape;264;p32"/>
          <p:cNvSpPr/>
          <p:nvPr/>
        </p:nvSpPr>
        <p:spPr>
          <a:xfrm>
            <a:off x="1069576" y="593879"/>
            <a:ext cx="19908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Start-up Summary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p:nvPr/>
        </p:nvSpPr>
        <p:spPr>
          <a:xfrm>
            <a:off x="731440" y="1575593"/>
            <a:ext cx="11541920" cy="6603207"/>
          </a:xfrm>
          <a:custGeom>
            <a:rect b="b" l="l" r="r" t="t"/>
            <a:pathLst>
              <a:path extrusionOk="0" h="21600" w="21600">
                <a:moveTo>
                  <a:pt x="0" y="0"/>
                </a:moveTo>
                <a:lnTo>
                  <a:pt x="0" y="21599"/>
                </a:lnTo>
                <a:lnTo>
                  <a:pt x="14222" y="21599"/>
                </a:lnTo>
                <a:lnTo>
                  <a:pt x="14222" y="21600"/>
                </a:lnTo>
                <a:lnTo>
                  <a:pt x="19141" y="21600"/>
                </a:lnTo>
                <a:lnTo>
                  <a:pt x="21600" y="1733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69" name="Google Shape;69;p15"/>
          <p:cNvSpPr/>
          <p:nvPr/>
        </p:nvSpPr>
        <p:spPr>
          <a:xfrm>
            <a:off x="4467859" y="4926474"/>
            <a:ext cx="4069083" cy="528499"/>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FFFFF"/>
              </a:buClr>
              <a:buSzPts val="2400"/>
              <a:buFont typeface="Open Sans"/>
              <a:buNone/>
            </a:pPr>
            <a:r>
              <a:rPr b="0" i="0" lang="en-US" sz="2400" u="none" cap="none" strike="noStrike">
                <a:solidFill>
                  <a:srgbClr val="FFFFFF"/>
                </a:solidFill>
                <a:latin typeface="Open Sans"/>
                <a:ea typeface="Open Sans"/>
                <a:cs typeface="Open Sans"/>
                <a:sym typeface="Open Sans"/>
              </a:rPr>
              <a:t>EMMAN IORY BIOTECH</a:t>
            </a:r>
            <a:endParaRPr/>
          </a:p>
        </p:txBody>
      </p:sp>
      <p:pic>
        <p:nvPicPr>
          <p:cNvPr descr="pasted-image.pdf" id="70" name="Google Shape;70;p15"/>
          <p:cNvPicPr preferRelativeResize="0"/>
          <p:nvPr/>
        </p:nvPicPr>
        <p:blipFill rotWithShape="1">
          <a:blip r:embed="rId3">
            <a:alphaModFix/>
          </a:blip>
          <a:srcRect b="0" l="0" r="0" t="0"/>
          <a:stretch/>
        </p:blipFill>
        <p:spPr>
          <a:xfrm>
            <a:off x="5886455" y="3865032"/>
            <a:ext cx="1231890" cy="78740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3"/>
          <p:cNvSpPr/>
          <p:nvPr/>
        </p:nvSpPr>
        <p:spPr>
          <a:xfrm>
            <a:off x="731440" y="1575593"/>
            <a:ext cx="11541920" cy="6603207"/>
          </a:xfrm>
          <a:custGeom>
            <a:rect b="b" l="l" r="r" t="t"/>
            <a:pathLst>
              <a:path extrusionOk="0" h="21600" w="21600">
                <a:moveTo>
                  <a:pt x="0" y="0"/>
                </a:moveTo>
                <a:lnTo>
                  <a:pt x="0" y="21599"/>
                </a:lnTo>
                <a:lnTo>
                  <a:pt x="14222" y="21599"/>
                </a:lnTo>
                <a:lnTo>
                  <a:pt x="14222" y="21600"/>
                </a:lnTo>
                <a:lnTo>
                  <a:pt x="19141" y="21600"/>
                </a:lnTo>
                <a:lnTo>
                  <a:pt x="21600" y="1733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70" name="Google Shape;270;p33"/>
          <p:cNvSpPr/>
          <p:nvPr/>
        </p:nvSpPr>
        <p:spPr>
          <a:xfrm>
            <a:off x="4343377" y="4284556"/>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FFFFF"/>
              </a:buClr>
              <a:buSzPts val="2400"/>
              <a:buFont typeface="Open Sans"/>
              <a:buNone/>
            </a:pPr>
            <a:r>
              <a:rPr b="0" i="0" lang="en-US" sz="2400" u="none" cap="none" strike="noStrike">
                <a:solidFill>
                  <a:srgbClr val="FFFFFF"/>
                </a:solidFill>
                <a:latin typeface="Open Sans"/>
                <a:ea typeface="Open Sans"/>
                <a:cs typeface="Open Sans"/>
                <a:sym typeface="Open Sans"/>
              </a:rPr>
              <a:t>TESTIMONIALS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4"/>
          <p:cNvSpPr/>
          <p:nvPr/>
        </p:nvSpPr>
        <p:spPr>
          <a:xfrm>
            <a:off x="1054554" y="44271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76" name="Google Shape;276;p34"/>
          <p:cNvSpPr/>
          <p:nvPr/>
        </p:nvSpPr>
        <p:spPr>
          <a:xfrm>
            <a:off x="1353926" y="612679"/>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Testimonials</a:t>
            </a:r>
            <a:endParaRPr/>
          </a:p>
        </p:txBody>
      </p:sp>
      <p:sp>
        <p:nvSpPr>
          <p:cNvPr id="277" name="Google Shape;277;p34"/>
          <p:cNvSpPr/>
          <p:nvPr/>
        </p:nvSpPr>
        <p:spPr>
          <a:xfrm rot="5382006">
            <a:off x="2688370" y="587749"/>
            <a:ext cx="522357" cy="223468"/>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78" name="Google Shape;278;p34"/>
          <p:cNvSpPr/>
          <p:nvPr/>
        </p:nvSpPr>
        <p:spPr>
          <a:xfrm>
            <a:off x="-21035" y="3950758"/>
            <a:ext cx="13032185" cy="4733132"/>
          </a:xfrm>
          <a:custGeom>
            <a:rect b="b" l="l" r="r" t="t"/>
            <a:pathLst>
              <a:path extrusionOk="0" h="21600" w="21600">
                <a:moveTo>
                  <a:pt x="2473" y="0"/>
                </a:moveTo>
                <a:lnTo>
                  <a:pt x="2436" y="65"/>
                </a:lnTo>
                <a:lnTo>
                  <a:pt x="28" y="51"/>
                </a:lnTo>
                <a:lnTo>
                  <a:pt x="26" y="4213"/>
                </a:lnTo>
                <a:lnTo>
                  <a:pt x="13" y="4235"/>
                </a:lnTo>
                <a:lnTo>
                  <a:pt x="0" y="21486"/>
                </a:lnTo>
                <a:lnTo>
                  <a:pt x="19499" y="21600"/>
                </a:lnTo>
                <a:lnTo>
                  <a:pt x="21588" y="15833"/>
                </a:lnTo>
                <a:lnTo>
                  <a:pt x="21600" y="112"/>
                </a:lnTo>
                <a:lnTo>
                  <a:pt x="7388" y="29"/>
                </a:lnTo>
                <a:lnTo>
                  <a:pt x="2473"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dult-african-afro-1624059.jpg" id="279" name="Google Shape;279;p34"/>
          <p:cNvPicPr preferRelativeResize="0"/>
          <p:nvPr/>
        </p:nvPicPr>
        <p:blipFill rotWithShape="1">
          <a:blip r:embed="rId3">
            <a:alphaModFix/>
          </a:blip>
          <a:srcRect b="24101" l="1928" r="6228" t="1313"/>
          <a:stretch/>
        </p:blipFill>
        <p:spPr>
          <a:xfrm>
            <a:off x="1050278" y="2033695"/>
            <a:ext cx="3807024" cy="2142531"/>
          </a:xfrm>
          <a:prstGeom prst="rect">
            <a:avLst/>
          </a:prstGeom>
          <a:noFill/>
          <a:ln>
            <a:noFill/>
          </a:ln>
        </p:spPr>
      </p:pic>
      <p:pic>
        <p:nvPicPr>
          <p:cNvPr descr="accountant-adult-black-and-white-325685.jpg" id="280" name="Google Shape;280;p34"/>
          <p:cNvPicPr preferRelativeResize="0"/>
          <p:nvPr/>
        </p:nvPicPr>
        <p:blipFill rotWithShape="1">
          <a:blip r:embed="rId4">
            <a:alphaModFix/>
          </a:blip>
          <a:srcRect b="54130" l="34908" r="15008" t="27079"/>
          <a:stretch/>
        </p:blipFill>
        <p:spPr>
          <a:xfrm>
            <a:off x="8070122" y="2033695"/>
            <a:ext cx="3807024" cy="2142531"/>
          </a:xfrm>
          <a:prstGeom prst="rect">
            <a:avLst/>
          </a:prstGeom>
          <a:noFill/>
          <a:ln>
            <a:noFill/>
          </a:ln>
        </p:spPr>
      </p:pic>
      <p:sp>
        <p:nvSpPr>
          <p:cNvPr id="281" name="Google Shape;281;p34"/>
          <p:cNvSpPr/>
          <p:nvPr/>
        </p:nvSpPr>
        <p:spPr>
          <a:xfrm>
            <a:off x="994859" y="4316284"/>
            <a:ext cx="4512600" cy="710100"/>
          </a:xfrm>
          <a:prstGeom prst="rect">
            <a:avLst/>
          </a:prstGeom>
          <a:noFill/>
          <a:ln>
            <a:noFill/>
          </a:ln>
        </p:spPr>
        <p:txBody>
          <a:bodyPr anchorCtr="0" anchor="ctr" bIns="27075" lIns="27075" spcFirstLastPara="1" rIns="27075" wrap="square" tIns="27075">
            <a:noAutofit/>
          </a:bodyPr>
          <a:lstStyle/>
          <a:p>
            <a:pPr indent="0" lvl="0" marL="0" marR="0" rtl="0" algn="l">
              <a:lnSpc>
                <a:spcPct val="235798"/>
              </a:lnSpc>
              <a:spcBef>
                <a:spcPts val="0"/>
              </a:spcBef>
              <a:spcAft>
                <a:spcPts val="0"/>
              </a:spcAft>
              <a:buClr>
                <a:srgbClr val="FFFFFF"/>
              </a:buClr>
              <a:buSzPts val="1866"/>
              <a:buFont typeface="Open Sans"/>
              <a:buNone/>
            </a:pPr>
            <a:r>
              <a:rPr b="1" i="0" lang="en-US" sz="1866" u="none" cap="none" strike="noStrike">
                <a:solidFill>
                  <a:srgbClr val="FFFFFF"/>
                </a:solidFill>
                <a:latin typeface="Open Sans"/>
                <a:ea typeface="Open Sans"/>
                <a:cs typeface="Open Sans"/>
                <a:sym typeface="Open Sans"/>
              </a:rPr>
              <a:t>Sophia Holiday, 31, Biotechnologist</a:t>
            </a:r>
            <a:endParaRPr/>
          </a:p>
        </p:txBody>
      </p:sp>
      <p:sp>
        <p:nvSpPr>
          <p:cNvPr id="282" name="Google Shape;282;p34"/>
          <p:cNvSpPr/>
          <p:nvPr/>
        </p:nvSpPr>
        <p:spPr>
          <a:xfrm>
            <a:off x="8005258" y="4316284"/>
            <a:ext cx="4512600" cy="710100"/>
          </a:xfrm>
          <a:prstGeom prst="rect">
            <a:avLst/>
          </a:prstGeom>
          <a:noFill/>
          <a:ln>
            <a:noFill/>
          </a:ln>
        </p:spPr>
        <p:txBody>
          <a:bodyPr anchorCtr="0" anchor="ctr" bIns="27075" lIns="27075" spcFirstLastPara="1" rIns="27075" wrap="square" tIns="27075">
            <a:noAutofit/>
          </a:bodyPr>
          <a:lstStyle/>
          <a:p>
            <a:pPr indent="0" lvl="0" marL="0" marR="0" rtl="0" algn="l">
              <a:lnSpc>
                <a:spcPct val="235798"/>
              </a:lnSpc>
              <a:spcBef>
                <a:spcPts val="0"/>
              </a:spcBef>
              <a:spcAft>
                <a:spcPts val="0"/>
              </a:spcAft>
              <a:buClr>
                <a:srgbClr val="FFFFFF"/>
              </a:buClr>
              <a:buSzPts val="1866"/>
              <a:buFont typeface="Open Sans"/>
              <a:buNone/>
            </a:pPr>
            <a:r>
              <a:rPr b="1" i="0" lang="en-US" sz="1866" u="none" cap="none" strike="noStrike">
                <a:solidFill>
                  <a:srgbClr val="FFFFFF"/>
                </a:solidFill>
                <a:latin typeface="Open Sans"/>
                <a:ea typeface="Open Sans"/>
                <a:cs typeface="Open Sans"/>
                <a:sym typeface="Open Sans"/>
              </a:rPr>
              <a:t>Ben Aaron, 41, Scientist</a:t>
            </a:r>
            <a:endParaRPr/>
          </a:p>
        </p:txBody>
      </p:sp>
      <p:sp>
        <p:nvSpPr>
          <p:cNvPr id="283" name="Google Shape;283;p34"/>
          <p:cNvSpPr/>
          <p:nvPr/>
        </p:nvSpPr>
        <p:spPr>
          <a:xfrm>
            <a:off x="1014129" y="5039257"/>
            <a:ext cx="3828721" cy="2931604"/>
          </a:xfrm>
          <a:prstGeom prst="rect">
            <a:avLst/>
          </a:prstGeom>
          <a:noFill/>
          <a:ln>
            <a:noFill/>
          </a:ln>
        </p:spPr>
        <p:txBody>
          <a:bodyPr anchorCtr="0" anchor="ctr" bIns="27075" lIns="27075" spcFirstLastPara="1" rIns="27075" wrap="square" tIns="27075">
            <a:noAutofit/>
          </a:bodyPr>
          <a:lstStyle/>
          <a:p>
            <a:pPr indent="0" lvl="0" marL="0" marR="0" rtl="0" algn="l">
              <a:lnSpc>
                <a:spcPct val="140000"/>
              </a:lnSpc>
              <a:spcBef>
                <a:spcPts val="0"/>
              </a:spcBef>
              <a:spcAft>
                <a:spcPts val="0"/>
              </a:spcAft>
              <a:buClr>
                <a:srgbClr val="FFFFFF"/>
              </a:buClr>
              <a:buSzPts val="1600"/>
              <a:buFont typeface="Open Sans"/>
              <a:buNone/>
            </a:pPr>
            <a:r>
              <a:rPr b="0" i="0" lang="en-US" sz="1600" u="none" cap="none" strike="noStrike">
                <a:solidFill>
                  <a:srgbClr val="FFFFFF"/>
                </a:solidFill>
                <a:latin typeface="Open Sans"/>
                <a:ea typeface="Open Sans"/>
                <a:cs typeface="Open Sans"/>
                <a:sym typeface="Open Sans"/>
              </a:rPr>
              <a:t>The place where champions are built, Emman Iory Biotech consistently provides me the most effective exercises to maintain my physique. Definitely the best place for all living matter lovers! </a:t>
            </a:r>
            <a:br>
              <a:rPr b="0" i="0" lang="en-US" sz="1600" u="none" cap="none" strike="noStrike">
                <a:solidFill>
                  <a:srgbClr val="FFFFFF"/>
                </a:solidFill>
                <a:latin typeface="Open Sans"/>
                <a:ea typeface="Open Sans"/>
                <a:cs typeface="Open Sans"/>
                <a:sym typeface="Open Sans"/>
              </a:rPr>
            </a:br>
            <a:endParaRPr b="1" i="0" sz="1600" u="none" cap="none" strike="noStrike">
              <a:solidFill>
                <a:srgbClr val="000000"/>
              </a:solidFill>
              <a:latin typeface="Helvetica Neue"/>
              <a:ea typeface="Helvetica Neue"/>
              <a:cs typeface="Helvetica Neue"/>
              <a:sym typeface="Helvetica Neue"/>
            </a:endParaRPr>
          </a:p>
          <a:p>
            <a:pPr indent="0" lvl="0" marL="0" marR="0" rtl="0" algn="l">
              <a:lnSpc>
                <a:spcPct val="140000"/>
              </a:lnSpc>
              <a:spcBef>
                <a:spcPts val="0"/>
              </a:spcBef>
              <a:spcAft>
                <a:spcPts val="0"/>
              </a:spcAft>
              <a:buClr>
                <a:srgbClr val="000000"/>
              </a:buClr>
              <a:buSzPts val="1600"/>
              <a:buFont typeface="Open Sans"/>
              <a:buNone/>
            </a:pPr>
            <a:r>
              <a:t/>
            </a:r>
            <a:endParaRPr b="1" i="0" sz="1600" u="none" cap="none" strike="noStrike">
              <a:solidFill>
                <a:srgbClr val="000000"/>
              </a:solidFill>
              <a:latin typeface="Helvetica Neue"/>
              <a:ea typeface="Helvetica Neue"/>
              <a:cs typeface="Helvetica Neue"/>
              <a:sym typeface="Helvetica Neue"/>
            </a:endParaRPr>
          </a:p>
          <a:p>
            <a:pPr indent="0" lvl="0" marL="0" marR="0" rtl="0" algn="l">
              <a:lnSpc>
                <a:spcPct val="140000"/>
              </a:lnSpc>
              <a:spcBef>
                <a:spcPts val="0"/>
              </a:spcBef>
              <a:spcAft>
                <a:spcPts val="0"/>
              </a:spcAft>
              <a:buClr>
                <a:srgbClr val="000000"/>
              </a:buClr>
              <a:buSzPts val="1600"/>
              <a:buFont typeface="Open Sans"/>
              <a:buNone/>
            </a:pPr>
            <a:r>
              <a:t/>
            </a:r>
            <a:endParaRPr b="1" i="0" sz="1600" u="none" cap="none" strike="noStrike">
              <a:solidFill>
                <a:srgbClr val="000000"/>
              </a:solidFill>
              <a:latin typeface="Helvetica Neue"/>
              <a:ea typeface="Helvetica Neue"/>
              <a:cs typeface="Helvetica Neue"/>
              <a:sym typeface="Helvetica Neue"/>
            </a:endParaRPr>
          </a:p>
        </p:txBody>
      </p:sp>
      <p:sp>
        <p:nvSpPr>
          <p:cNvPr id="284" name="Google Shape;284;p34"/>
          <p:cNvSpPr/>
          <p:nvPr/>
        </p:nvSpPr>
        <p:spPr>
          <a:xfrm>
            <a:off x="7998697" y="4901214"/>
            <a:ext cx="3950798" cy="4262502"/>
          </a:xfrm>
          <a:prstGeom prst="rect">
            <a:avLst/>
          </a:prstGeom>
          <a:noFill/>
          <a:ln>
            <a:noFill/>
          </a:ln>
        </p:spPr>
        <p:txBody>
          <a:bodyPr anchorCtr="0" anchor="ctr" bIns="27075" lIns="27075" spcFirstLastPara="1" rIns="27075" wrap="square" tIns="27075">
            <a:noAutofit/>
          </a:bodyPr>
          <a:lstStyle/>
          <a:p>
            <a:pPr indent="0" lvl="0" marL="0" marR="0" rtl="0" algn="l">
              <a:lnSpc>
                <a:spcPct val="140000"/>
              </a:lnSpc>
              <a:spcBef>
                <a:spcPts val="0"/>
              </a:spcBef>
              <a:spcAft>
                <a:spcPts val="0"/>
              </a:spcAft>
              <a:buClr>
                <a:srgbClr val="FFFFFF"/>
              </a:buClr>
              <a:buSzPts val="1600"/>
              <a:buFont typeface="Open Sans"/>
              <a:buNone/>
            </a:pPr>
            <a:r>
              <a:rPr b="0" i="0" lang="en-US" sz="1600" u="none" cap="none" strike="noStrike">
                <a:solidFill>
                  <a:srgbClr val="FFFFFF"/>
                </a:solidFill>
                <a:latin typeface="Open Sans"/>
                <a:ea typeface="Open Sans"/>
                <a:cs typeface="Open Sans"/>
                <a:sym typeface="Open Sans"/>
              </a:rPr>
              <a:t>As a stock broker, fitness has never been my priority because of my busy schedule. That is, until Emman Iory Biotech showed me the reason why I should value my physical health. They have a various worthwhile &amp; effective programs for people who wish to attain their dream body.</a:t>
            </a:r>
            <a:br>
              <a:rPr b="0" i="0" lang="en-US" sz="1600" u="none" cap="none" strike="noStrike">
                <a:solidFill>
                  <a:srgbClr val="FFFFFF"/>
                </a:solidFill>
                <a:latin typeface="Open Sans"/>
                <a:ea typeface="Open Sans"/>
                <a:cs typeface="Open Sans"/>
                <a:sym typeface="Open Sans"/>
              </a:rPr>
            </a:br>
            <a:endParaRPr b="1" i="0" sz="1600" u="none" cap="none" strike="noStrike">
              <a:solidFill>
                <a:srgbClr val="000000"/>
              </a:solidFill>
              <a:latin typeface="Helvetica Neue"/>
              <a:ea typeface="Helvetica Neue"/>
              <a:cs typeface="Helvetica Neue"/>
              <a:sym typeface="Helvetica Neue"/>
            </a:endParaRPr>
          </a:p>
          <a:p>
            <a:pPr indent="0" lvl="0" marL="0" marR="0" rtl="0" algn="l">
              <a:lnSpc>
                <a:spcPct val="140000"/>
              </a:lnSpc>
              <a:spcBef>
                <a:spcPts val="0"/>
              </a:spcBef>
              <a:spcAft>
                <a:spcPts val="0"/>
              </a:spcAft>
              <a:buClr>
                <a:srgbClr val="FFFFFF"/>
              </a:buClr>
              <a:buSzPts val="1600"/>
              <a:buFont typeface="Open Sans"/>
              <a:buNone/>
            </a:pPr>
            <a:r>
              <a:t/>
            </a:r>
            <a:endParaRPr b="1" i="0" sz="1600" u="none" cap="none" strike="noStrike">
              <a:solidFill>
                <a:srgbClr val="000000"/>
              </a:solidFill>
              <a:latin typeface="Helvetica Neue"/>
              <a:ea typeface="Helvetica Neue"/>
              <a:cs typeface="Helvetica Neue"/>
              <a:sym typeface="Helvetica Neue"/>
            </a:endParaRPr>
          </a:p>
          <a:p>
            <a:pPr indent="0" lvl="0" marL="0" marR="0" rtl="0" algn="l">
              <a:lnSpc>
                <a:spcPct val="140000"/>
              </a:lnSpc>
              <a:spcBef>
                <a:spcPts val="0"/>
              </a:spcBef>
              <a:spcAft>
                <a:spcPts val="0"/>
              </a:spcAft>
              <a:buClr>
                <a:srgbClr val="FFFFFF"/>
              </a:buClr>
              <a:buSzPts val="1600"/>
              <a:buFont typeface="Open Sans"/>
              <a:buNone/>
            </a:pPr>
            <a:r>
              <a:t/>
            </a:r>
            <a:endParaRPr b="1" i="0" sz="1600" u="none" cap="none" strike="noStrike">
              <a:solidFill>
                <a:srgbClr val="000000"/>
              </a:solidFill>
              <a:latin typeface="Helvetica Neue"/>
              <a:ea typeface="Helvetica Neue"/>
              <a:cs typeface="Helvetica Neue"/>
              <a:sym typeface="Helvetica Neue"/>
            </a:endParaRPr>
          </a:p>
          <a:p>
            <a:pPr indent="0" lvl="0" marL="0" marR="0" rtl="0" algn="l">
              <a:lnSpc>
                <a:spcPct val="140000"/>
              </a:lnSpc>
              <a:spcBef>
                <a:spcPts val="0"/>
              </a:spcBef>
              <a:spcAft>
                <a:spcPts val="0"/>
              </a:spcAft>
              <a:buClr>
                <a:srgbClr val="FFFFFF"/>
              </a:buClr>
              <a:buSzPts val="1600"/>
              <a:buFont typeface="Open Sans"/>
              <a:buNone/>
            </a:pPr>
            <a:r>
              <a:t/>
            </a:r>
            <a:endParaRPr b="1" i="0" sz="16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5"/>
          <p:cNvSpPr/>
          <p:nvPr/>
        </p:nvSpPr>
        <p:spPr>
          <a:xfrm>
            <a:off x="731440" y="1575593"/>
            <a:ext cx="11541920" cy="6603207"/>
          </a:xfrm>
          <a:custGeom>
            <a:rect b="b" l="l" r="r" t="t"/>
            <a:pathLst>
              <a:path extrusionOk="0" h="21600" w="21600">
                <a:moveTo>
                  <a:pt x="0" y="0"/>
                </a:moveTo>
                <a:lnTo>
                  <a:pt x="0" y="21599"/>
                </a:lnTo>
                <a:lnTo>
                  <a:pt x="14222" y="21599"/>
                </a:lnTo>
                <a:lnTo>
                  <a:pt x="14222" y="21600"/>
                </a:lnTo>
                <a:lnTo>
                  <a:pt x="19141" y="21600"/>
                </a:lnTo>
                <a:lnTo>
                  <a:pt x="21600" y="1733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90" name="Google Shape;290;p35"/>
          <p:cNvSpPr/>
          <p:nvPr/>
        </p:nvSpPr>
        <p:spPr>
          <a:xfrm>
            <a:off x="4343377" y="2777489"/>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FFFFF"/>
              </a:buClr>
              <a:buSzPts val="2400"/>
              <a:buFont typeface="Open Sans"/>
              <a:buNone/>
            </a:pPr>
            <a:r>
              <a:rPr b="0" i="0" lang="en-US" sz="2400" u="none" cap="none" strike="noStrike">
                <a:solidFill>
                  <a:srgbClr val="FFFFFF"/>
                </a:solidFill>
                <a:latin typeface="Open Sans"/>
                <a:ea typeface="Open Sans"/>
                <a:cs typeface="Open Sans"/>
                <a:sym typeface="Open Sans"/>
              </a:rPr>
              <a:t>THANK YOU!</a:t>
            </a:r>
            <a:endParaRPr/>
          </a:p>
        </p:txBody>
      </p:sp>
      <p:sp>
        <p:nvSpPr>
          <p:cNvPr id="291" name="Google Shape;291;p35"/>
          <p:cNvSpPr/>
          <p:nvPr/>
        </p:nvSpPr>
        <p:spPr>
          <a:xfrm>
            <a:off x="5381999" y="5048850"/>
            <a:ext cx="3045000" cy="359100"/>
          </a:xfrm>
          <a:prstGeom prst="rect">
            <a:avLst/>
          </a:prstGeom>
          <a:noFill/>
          <a:ln>
            <a:noFill/>
          </a:ln>
        </p:spPr>
        <p:txBody>
          <a:bodyPr anchorCtr="0" anchor="ctr" bIns="27075" lIns="27075" spcFirstLastPara="1" rIns="27075" wrap="square" tIns="27075">
            <a:noAutofit/>
          </a:bodyPr>
          <a:lstStyle/>
          <a:p>
            <a:pPr indent="0" lvl="0" marL="0" marR="0" rtl="0" algn="l">
              <a:lnSpc>
                <a:spcPct val="188888"/>
              </a:lnSpc>
              <a:spcBef>
                <a:spcPts val="0"/>
              </a:spcBef>
              <a:spcAft>
                <a:spcPts val="0"/>
              </a:spcAft>
              <a:buClr>
                <a:srgbClr val="FFFFFF"/>
              </a:buClr>
              <a:buSzPts val="1800"/>
              <a:buFont typeface="Open Sans"/>
              <a:buNone/>
            </a:pPr>
            <a:r>
              <a:rPr b="0" i="0" lang="en-US" sz="1800" u="none" cap="none" strike="noStrike">
                <a:solidFill>
                  <a:srgbClr val="FFFFFF"/>
                </a:solidFill>
                <a:latin typeface="Open Sans"/>
                <a:ea typeface="Open Sans"/>
                <a:cs typeface="Open Sans"/>
                <a:sym typeface="Open Sans"/>
              </a:rPr>
              <a:t>EMMAN IORY BIOTECH</a:t>
            </a:r>
            <a:endParaRPr/>
          </a:p>
        </p:txBody>
      </p:sp>
      <p:sp>
        <p:nvSpPr>
          <p:cNvPr id="292" name="Google Shape;292;p35"/>
          <p:cNvSpPr/>
          <p:nvPr/>
        </p:nvSpPr>
        <p:spPr>
          <a:xfrm>
            <a:off x="4623900" y="5507459"/>
            <a:ext cx="5628000" cy="420000"/>
          </a:xfrm>
          <a:prstGeom prst="rect">
            <a:avLst/>
          </a:prstGeom>
          <a:noFill/>
          <a:ln>
            <a:noFill/>
          </a:ln>
        </p:spPr>
        <p:txBody>
          <a:bodyPr anchorCtr="0" anchor="ctr" bIns="27075" lIns="27075" spcFirstLastPara="1" rIns="27075" wrap="square" tIns="27075">
            <a:noAutofit/>
          </a:bodyPr>
          <a:lstStyle/>
          <a:p>
            <a:pPr indent="0" lvl="0" marL="0" marR="0" rtl="0" algn="l">
              <a:lnSpc>
                <a:spcPct val="200000"/>
              </a:lnSpc>
              <a:spcBef>
                <a:spcPts val="0"/>
              </a:spcBef>
              <a:spcAft>
                <a:spcPts val="0"/>
              </a:spcAft>
              <a:buClr>
                <a:schemeClr val="lt1"/>
              </a:buClr>
              <a:buSzPts val="1600"/>
              <a:buFont typeface="Poppins Light"/>
              <a:buNone/>
            </a:pPr>
            <a:r>
              <a:rPr b="0" i="0" lang="en-US" sz="1600" u="none" cap="none" strike="noStrike">
                <a:solidFill>
                  <a:schemeClr val="lt1"/>
                </a:solidFill>
                <a:latin typeface="Poppins Light"/>
                <a:ea typeface="Poppins Light"/>
                <a:cs typeface="Poppins Light"/>
                <a:sym typeface="Poppins Light"/>
              </a:rPr>
              <a:t>(000) 111 2222 |dm@emmaniorybiotech </a:t>
            </a:r>
            <a:endParaRPr b="1" i="0" sz="2000" u="sng" cap="none" strike="noStrike">
              <a:solidFill>
                <a:schemeClr val="lt1"/>
              </a:solidFill>
              <a:latin typeface="Helvetica Neue"/>
              <a:ea typeface="Helvetica Neue"/>
              <a:cs typeface="Helvetica Neue"/>
              <a:sym typeface="Helvetica Neue"/>
              <a:hlinkClick r:id="rId3"/>
            </a:endParaRPr>
          </a:p>
        </p:txBody>
      </p:sp>
      <p:pic>
        <p:nvPicPr>
          <p:cNvPr descr="pasted-image.pdf" id="293" name="Google Shape;293;p35"/>
          <p:cNvPicPr preferRelativeResize="0"/>
          <p:nvPr/>
        </p:nvPicPr>
        <p:blipFill rotWithShape="1">
          <a:blip r:embed="rId4">
            <a:alphaModFix/>
          </a:blip>
          <a:srcRect b="0" l="0" r="0" t="0"/>
          <a:stretch/>
        </p:blipFill>
        <p:spPr>
          <a:xfrm>
            <a:off x="5886455" y="3865031"/>
            <a:ext cx="1231890" cy="7874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Google Shape;75;p16"/>
          <p:cNvSpPr/>
          <p:nvPr/>
        </p:nvSpPr>
        <p:spPr>
          <a:xfrm>
            <a:off x="6096455" y="1422796"/>
            <a:ext cx="6921501" cy="6908008"/>
          </a:xfrm>
          <a:custGeom>
            <a:rect b="b" l="l" r="r" t="t"/>
            <a:pathLst>
              <a:path extrusionOk="0" h="21600" w="21600">
                <a:moveTo>
                  <a:pt x="0" y="0"/>
                </a:moveTo>
                <a:lnTo>
                  <a:pt x="0" y="21600"/>
                </a:lnTo>
                <a:lnTo>
                  <a:pt x="17723" y="21600"/>
                </a:lnTo>
                <a:lnTo>
                  <a:pt x="21600" y="1770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6" name="Google Shape;76;p16"/>
          <p:cNvSpPr/>
          <p:nvPr/>
        </p:nvSpPr>
        <p:spPr>
          <a:xfrm>
            <a:off x="6377799" y="3763975"/>
            <a:ext cx="5900576" cy="3806255"/>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I am Gavin Hudson and I welcome you to Emman Iory Biotech.</a:t>
            </a:r>
            <a:endParaRPr/>
          </a:p>
          <a:p>
            <a:pPr indent="0" lvl="0" marL="0" marR="0" rtl="0" algn="l">
              <a:lnSpc>
                <a:spcPct val="120000"/>
              </a:lnSpc>
              <a:spcBef>
                <a:spcPts val="0"/>
              </a:spcBef>
              <a:spcAft>
                <a:spcPts val="0"/>
              </a:spcAft>
              <a:buClr>
                <a:srgbClr val="FFFFFF"/>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This company is the fruit of all my struggles, pain and happiness in life. I am more than happy to introduce you the soon to be number 1 digital marketing agency in the country - Prime Solutions Agency.</a:t>
            </a:r>
            <a:endParaRPr/>
          </a:p>
          <a:p>
            <a:pPr indent="0" lvl="0" marL="0" marR="0" rtl="0" algn="l">
              <a:lnSpc>
                <a:spcPct val="120000"/>
              </a:lnSpc>
              <a:spcBef>
                <a:spcPts val="0"/>
              </a:spcBef>
              <a:spcAft>
                <a:spcPts val="0"/>
              </a:spcAft>
              <a:buClr>
                <a:srgbClr val="FFFFFF"/>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The previous years gave us a glimpse of what this agency can claim and achieve. Now, this year holds a lot more challenges and expectations awaiting us. I am grateful to announce the new improvement plans and carefully planned events for all of our clients.</a:t>
            </a:r>
            <a:endParaRPr/>
          </a:p>
          <a:p>
            <a:pPr indent="0" lvl="0" marL="0" marR="0" rtl="0" algn="l">
              <a:lnSpc>
                <a:spcPct val="120000"/>
              </a:lnSpc>
              <a:spcBef>
                <a:spcPts val="0"/>
              </a:spcBef>
              <a:spcAft>
                <a:spcPts val="0"/>
              </a:spcAft>
              <a:buClr>
                <a:srgbClr val="FFFFFF"/>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As a thanks to our loyal clients, we developed and organized events that would give them access to the best that we as a company have to offer. These events will provide them with amazing prices, discounts and gift coupons.</a:t>
            </a:r>
            <a:endParaRPr/>
          </a:p>
          <a:p>
            <a:pPr indent="0" lvl="0" marL="0" marR="0" rtl="0" algn="l">
              <a:lnSpc>
                <a:spcPct val="120000"/>
              </a:lnSpc>
              <a:spcBef>
                <a:spcPts val="0"/>
              </a:spcBef>
              <a:spcAft>
                <a:spcPts val="0"/>
              </a:spcAft>
              <a:buClr>
                <a:srgbClr val="FFFFFF"/>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I believe that Prime Solutions Agency will continue to strive further towards development and success in the digital marketing industry.</a:t>
            </a:r>
            <a:endParaRPr/>
          </a:p>
        </p:txBody>
      </p:sp>
      <p:sp>
        <p:nvSpPr>
          <p:cNvPr id="77" name="Google Shape;77;p16"/>
          <p:cNvSpPr/>
          <p:nvPr/>
        </p:nvSpPr>
        <p:spPr>
          <a:xfrm>
            <a:off x="6359736" y="2768454"/>
            <a:ext cx="4032182" cy="473287"/>
          </a:xfrm>
          <a:prstGeom prst="rect">
            <a:avLst/>
          </a:prstGeom>
          <a:noFill/>
          <a:ln>
            <a:noFill/>
          </a:ln>
        </p:spPr>
        <p:txBody>
          <a:bodyPr anchorCtr="0" anchor="ctr" bIns="27075" lIns="27075" spcFirstLastPara="1" rIns="27075" wrap="square" tIns="27075">
            <a:noAutofit/>
          </a:bodyPr>
          <a:lstStyle/>
          <a:p>
            <a:pPr indent="0" lvl="0" marL="0" marR="0" rtl="0" algn="l">
              <a:lnSpc>
                <a:spcPct val="312500"/>
              </a:lnSpc>
              <a:spcBef>
                <a:spcPts val="0"/>
              </a:spcBef>
              <a:spcAft>
                <a:spcPts val="0"/>
              </a:spcAft>
              <a:buClr>
                <a:srgbClr val="FFFFFF"/>
              </a:buClr>
              <a:buSzPts val="2400"/>
              <a:buFont typeface="Open Sans"/>
              <a:buNone/>
            </a:pPr>
            <a:r>
              <a:rPr b="1" i="0" lang="en-US" sz="2400" u="none" cap="none" strike="noStrike">
                <a:solidFill>
                  <a:srgbClr val="FFFFFF"/>
                </a:solidFill>
                <a:latin typeface="Open Sans"/>
                <a:ea typeface="Open Sans"/>
                <a:cs typeface="Open Sans"/>
                <a:sym typeface="Open Sans"/>
              </a:rPr>
              <a:t>Founder &amp; CEO</a:t>
            </a:r>
            <a:endParaRPr/>
          </a:p>
        </p:txBody>
      </p:sp>
      <p:pic>
        <p:nvPicPr>
          <p:cNvPr descr="businessman-contemporary-corporate-532220.jpg" id="78" name="Google Shape;78;p16"/>
          <p:cNvPicPr preferRelativeResize="0"/>
          <p:nvPr/>
        </p:nvPicPr>
        <p:blipFill rotWithShape="1">
          <a:blip r:embed="rId3">
            <a:alphaModFix/>
          </a:blip>
          <a:srcRect b="9556" l="997" r="996" t="1700"/>
          <a:stretch/>
        </p:blipFill>
        <p:spPr>
          <a:xfrm>
            <a:off x="1030393" y="1422796"/>
            <a:ext cx="5092189" cy="6908128"/>
          </a:xfrm>
          <a:prstGeom prst="rect">
            <a:avLst/>
          </a:prstGeom>
          <a:noFill/>
          <a:ln>
            <a:noFill/>
          </a:ln>
        </p:spPr>
      </p:pic>
      <p:sp>
        <p:nvSpPr>
          <p:cNvPr id="79" name="Google Shape;79;p16"/>
          <p:cNvSpPr/>
          <p:nvPr/>
        </p:nvSpPr>
        <p:spPr>
          <a:xfrm>
            <a:off x="1030393" y="45975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0" name="Google Shape;80;p16"/>
          <p:cNvSpPr txBox="1"/>
          <p:nvPr>
            <p:ph type="title"/>
          </p:nvPr>
        </p:nvSpPr>
        <p:spPr>
          <a:xfrm>
            <a:off x="6293022" y="1495745"/>
            <a:ext cx="5671800" cy="779400"/>
          </a:xfrm>
          <a:prstGeom prst="rect">
            <a:avLst/>
          </a:prstGeom>
          <a:noFill/>
          <a:ln>
            <a:noFill/>
          </a:ln>
        </p:spPr>
        <p:txBody>
          <a:bodyPr anchorCtr="0" anchor="b" bIns="27075" lIns="27075" spcFirstLastPara="1" rIns="27075" wrap="square" tIns="27075">
            <a:noAutofit/>
          </a:bodyPr>
          <a:lstStyle/>
          <a:p>
            <a:pPr indent="0" lvl="0" marL="0" rtl="0" algn="l">
              <a:lnSpc>
                <a:spcPct val="70000"/>
              </a:lnSpc>
              <a:spcBef>
                <a:spcPts val="0"/>
              </a:spcBef>
              <a:spcAft>
                <a:spcPts val="0"/>
              </a:spcAft>
              <a:buClr>
                <a:srgbClr val="FFFFFF"/>
              </a:buClr>
              <a:buSzPts val="4150"/>
              <a:buFont typeface="Open Sans"/>
              <a:buNone/>
            </a:pPr>
            <a:r>
              <a:rPr b="1" lang="en-US" sz="4150">
                <a:solidFill>
                  <a:srgbClr val="FFFFFF"/>
                </a:solidFill>
                <a:latin typeface="Open Sans"/>
                <a:ea typeface="Open Sans"/>
                <a:cs typeface="Open Sans"/>
                <a:sym typeface="Open Sans"/>
              </a:rPr>
              <a:t>Gavin Hudson</a:t>
            </a:r>
            <a:endParaRPr/>
          </a:p>
        </p:txBody>
      </p:sp>
      <p:sp>
        <p:nvSpPr>
          <p:cNvPr id="81" name="Google Shape;81;p16"/>
          <p:cNvSpPr/>
          <p:nvPr/>
        </p:nvSpPr>
        <p:spPr>
          <a:xfrm>
            <a:off x="1279326" y="649479"/>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The Company</a:t>
            </a:r>
            <a:endParaRPr/>
          </a:p>
        </p:txBody>
      </p:sp>
      <p:sp>
        <p:nvSpPr>
          <p:cNvPr id="82" name="Google Shape;82;p16"/>
          <p:cNvSpPr/>
          <p:nvPr/>
        </p:nvSpPr>
        <p:spPr>
          <a:xfrm>
            <a:off x="1149" y="3339579"/>
            <a:ext cx="1032107" cy="3074442"/>
          </a:xfrm>
          <a:prstGeom prst="rect">
            <a:avLst/>
          </a:pr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3" name="Google Shape;83;p16"/>
          <p:cNvSpPr/>
          <p:nvPr/>
        </p:nvSpPr>
        <p:spPr>
          <a:xfrm rot="5382006">
            <a:off x="2672446" y="606749"/>
            <a:ext cx="518226" cy="223468"/>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descr="equipment-instrument-lab-2506594.jpg" id="88" name="Google Shape;88;p17"/>
          <p:cNvPicPr preferRelativeResize="0"/>
          <p:nvPr/>
        </p:nvPicPr>
        <p:blipFill rotWithShape="1">
          <a:blip r:embed="rId3">
            <a:alphaModFix/>
          </a:blip>
          <a:srcRect b="3968" l="23322" r="517" t="26483"/>
          <a:stretch/>
        </p:blipFill>
        <p:spPr>
          <a:xfrm>
            <a:off x="245063" y="1182670"/>
            <a:ext cx="6031303" cy="8315433"/>
          </a:xfrm>
          <a:prstGeom prst="rect">
            <a:avLst/>
          </a:prstGeom>
          <a:noFill/>
          <a:ln>
            <a:noFill/>
          </a:ln>
        </p:spPr>
      </p:pic>
      <p:sp>
        <p:nvSpPr>
          <p:cNvPr id="89" name="Google Shape;89;p17"/>
          <p:cNvSpPr/>
          <p:nvPr/>
        </p:nvSpPr>
        <p:spPr>
          <a:xfrm>
            <a:off x="2833290" y="3681015"/>
            <a:ext cx="9238457" cy="5352257"/>
          </a:xfrm>
          <a:custGeom>
            <a:rect b="b" l="l" r="r" t="t"/>
            <a:pathLst>
              <a:path extrusionOk="0" h="21600" w="21600">
                <a:moveTo>
                  <a:pt x="0" y="0"/>
                </a:moveTo>
                <a:lnTo>
                  <a:pt x="0" y="21600"/>
                </a:lnTo>
                <a:lnTo>
                  <a:pt x="18660" y="21600"/>
                </a:lnTo>
                <a:lnTo>
                  <a:pt x="21600" y="16536"/>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90" name="Google Shape;90;p17"/>
          <p:cNvSpPr txBox="1"/>
          <p:nvPr>
            <p:ph type="title"/>
          </p:nvPr>
        </p:nvSpPr>
        <p:spPr>
          <a:xfrm>
            <a:off x="6842759" y="2381189"/>
            <a:ext cx="4293841" cy="1019260"/>
          </a:xfrm>
          <a:prstGeom prst="rect">
            <a:avLst/>
          </a:prstGeom>
          <a:noFill/>
          <a:ln>
            <a:noFill/>
          </a:ln>
        </p:spPr>
        <p:txBody>
          <a:bodyPr anchorCtr="0" anchor="ctr" bIns="27075" lIns="27075" spcFirstLastPara="1" rIns="27075" wrap="square" tIns="27075">
            <a:noAutofit/>
          </a:bodyPr>
          <a:lstStyle/>
          <a:p>
            <a:pPr indent="0" lvl="0" marL="0" rtl="0" algn="l">
              <a:lnSpc>
                <a:spcPct val="70000"/>
              </a:lnSpc>
              <a:spcBef>
                <a:spcPts val="0"/>
              </a:spcBef>
              <a:spcAft>
                <a:spcPts val="0"/>
              </a:spcAft>
              <a:buClr>
                <a:srgbClr val="000000"/>
              </a:buClr>
              <a:buSzPts val="3225"/>
              <a:buFont typeface="Open Sans"/>
              <a:buNone/>
            </a:pPr>
            <a:r>
              <a:rPr b="1" lang="en-US" sz="3225">
                <a:latin typeface="Open Sans"/>
                <a:ea typeface="Open Sans"/>
                <a:cs typeface="Open Sans"/>
                <a:sym typeface="Open Sans"/>
              </a:rPr>
              <a:t>What do </a:t>
            </a:r>
            <a:endParaRPr/>
          </a:p>
          <a:p>
            <a:pPr indent="0" lvl="0" marL="0" rtl="0" algn="l">
              <a:lnSpc>
                <a:spcPct val="70000"/>
              </a:lnSpc>
              <a:spcBef>
                <a:spcPts val="0"/>
              </a:spcBef>
              <a:spcAft>
                <a:spcPts val="0"/>
              </a:spcAft>
              <a:buClr>
                <a:srgbClr val="000000"/>
              </a:buClr>
              <a:buSzPts val="3225"/>
              <a:buFont typeface="Open Sans"/>
              <a:buNone/>
            </a:pPr>
            <a:r>
              <a:rPr b="1" lang="en-US" sz="3225">
                <a:latin typeface="Open Sans"/>
                <a:ea typeface="Open Sans"/>
                <a:cs typeface="Open Sans"/>
                <a:sym typeface="Open Sans"/>
              </a:rPr>
              <a:t>Costumers Want?</a:t>
            </a:r>
            <a:endParaRPr/>
          </a:p>
        </p:txBody>
      </p:sp>
      <p:sp>
        <p:nvSpPr>
          <p:cNvPr id="91" name="Google Shape;91;p17"/>
          <p:cNvSpPr/>
          <p:nvPr/>
        </p:nvSpPr>
        <p:spPr>
          <a:xfrm>
            <a:off x="4870650" y="4281376"/>
            <a:ext cx="5796900" cy="676500"/>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This one day sale will be held at the Downtown Showroom on February 14, 2021 from 10am to 6pm. Tickets start at $39.99 each and will entitle attendees.</a:t>
            </a:r>
            <a:endParaRPr/>
          </a:p>
        </p:txBody>
      </p:sp>
      <p:sp>
        <p:nvSpPr>
          <p:cNvPr id="92" name="Google Shape;92;p17"/>
          <p:cNvSpPr/>
          <p:nvPr/>
        </p:nvSpPr>
        <p:spPr>
          <a:xfrm>
            <a:off x="4850330" y="4299061"/>
            <a:ext cx="4032181" cy="435188"/>
          </a:xfrm>
          <a:prstGeom prst="rect">
            <a:avLst/>
          </a:prstGeom>
          <a:noFill/>
          <a:ln>
            <a:noFill/>
          </a:ln>
        </p:spPr>
        <p:txBody>
          <a:bodyPr anchorCtr="0" anchor="ctr" bIns="27075" lIns="27075" spcFirstLastPara="1" rIns="27075" wrap="square" tIns="27075">
            <a:noAutofit/>
          </a:bodyPr>
          <a:lstStyle/>
          <a:p>
            <a:pPr indent="0" lvl="0" marL="0" marR="0" rtl="0" algn="l">
              <a:lnSpc>
                <a:spcPct val="327272"/>
              </a:lnSpc>
              <a:spcBef>
                <a:spcPts val="0"/>
              </a:spcBef>
              <a:spcAft>
                <a:spcPts val="0"/>
              </a:spcAft>
              <a:buClr>
                <a:srgbClr val="FFFFFF"/>
              </a:buClr>
              <a:buSzPts val="2200"/>
              <a:buFont typeface="Open Sans"/>
              <a:buNone/>
            </a:pPr>
            <a:r>
              <a:rPr b="1" i="0" lang="en-US" sz="2200" u="none" cap="none" strike="noStrike">
                <a:solidFill>
                  <a:srgbClr val="FFFFFF"/>
                </a:solidFill>
                <a:latin typeface="Open Sans"/>
                <a:ea typeface="Open Sans"/>
                <a:cs typeface="Open Sans"/>
                <a:sym typeface="Open Sans"/>
              </a:rPr>
              <a:t>More Value</a:t>
            </a:r>
            <a:endParaRPr/>
          </a:p>
        </p:txBody>
      </p:sp>
      <p:sp>
        <p:nvSpPr>
          <p:cNvPr id="93" name="Google Shape;93;p17"/>
          <p:cNvSpPr/>
          <p:nvPr/>
        </p:nvSpPr>
        <p:spPr>
          <a:xfrm>
            <a:off x="3585381" y="4274066"/>
            <a:ext cx="698556" cy="6764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600"/>
              <a:buFont typeface="Open Sans"/>
              <a:buNone/>
            </a:pPr>
            <a:r>
              <a:rPr b="1" i="0" lang="en-US" sz="3600" u="none" cap="none" strike="noStrike">
                <a:solidFill>
                  <a:srgbClr val="FFFFFF"/>
                </a:solidFill>
                <a:latin typeface="Open Sans"/>
                <a:ea typeface="Open Sans"/>
                <a:cs typeface="Open Sans"/>
                <a:sym typeface="Open Sans"/>
              </a:rPr>
              <a:t>01</a:t>
            </a:r>
            <a:endParaRPr/>
          </a:p>
        </p:txBody>
      </p:sp>
      <p:sp>
        <p:nvSpPr>
          <p:cNvPr id="94" name="Google Shape;94;p17"/>
          <p:cNvSpPr/>
          <p:nvPr/>
        </p:nvSpPr>
        <p:spPr>
          <a:xfrm>
            <a:off x="4850330" y="5776085"/>
            <a:ext cx="5988900" cy="529200"/>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Use the elements of value as a compass when deciding where to add value to their propositions.</a:t>
            </a:r>
            <a:endParaRPr/>
          </a:p>
        </p:txBody>
      </p:sp>
      <p:sp>
        <p:nvSpPr>
          <p:cNvPr id="95" name="Google Shape;95;p17"/>
          <p:cNvSpPr/>
          <p:nvPr/>
        </p:nvSpPr>
        <p:spPr>
          <a:xfrm>
            <a:off x="3585381" y="5736911"/>
            <a:ext cx="698556" cy="67648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600"/>
              <a:buFont typeface="Open Sans"/>
              <a:buNone/>
            </a:pPr>
            <a:r>
              <a:rPr b="1" i="0" lang="en-US" sz="3600" u="none" cap="none" strike="noStrike">
                <a:solidFill>
                  <a:srgbClr val="FFFFFF"/>
                </a:solidFill>
                <a:latin typeface="Open Sans"/>
                <a:ea typeface="Open Sans"/>
                <a:cs typeface="Open Sans"/>
                <a:sym typeface="Open Sans"/>
              </a:rPr>
              <a:t>02</a:t>
            </a:r>
            <a:endParaRPr/>
          </a:p>
        </p:txBody>
      </p:sp>
      <p:sp>
        <p:nvSpPr>
          <p:cNvPr id="96" name="Google Shape;96;p17"/>
          <p:cNvSpPr/>
          <p:nvPr/>
        </p:nvSpPr>
        <p:spPr>
          <a:xfrm>
            <a:off x="4870649" y="7253245"/>
            <a:ext cx="5796900" cy="529200"/>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Use the elements of value as a compass when deciding where to add value to their propositions.</a:t>
            </a:r>
            <a:endParaRPr/>
          </a:p>
        </p:txBody>
      </p:sp>
      <p:sp>
        <p:nvSpPr>
          <p:cNvPr id="97" name="Google Shape;97;p17"/>
          <p:cNvSpPr/>
          <p:nvPr/>
        </p:nvSpPr>
        <p:spPr>
          <a:xfrm>
            <a:off x="3585381" y="7072560"/>
            <a:ext cx="698556" cy="6764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600"/>
              <a:buFont typeface="Open Sans"/>
              <a:buNone/>
            </a:pPr>
            <a:r>
              <a:rPr b="1" i="0" lang="en-US" sz="3600" u="none" cap="none" strike="noStrike">
                <a:solidFill>
                  <a:srgbClr val="FFFFFF"/>
                </a:solidFill>
                <a:latin typeface="Open Sans"/>
                <a:ea typeface="Open Sans"/>
                <a:cs typeface="Open Sans"/>
                <a:sym typeface="Open Sans"/>
              </a:rPr>
              <a:t>03</a:t>
            </a:r>
            <a:endParaRPr/>
          </a:p>
        </p:txBody>
      </p:sp>
      <p:sp>
        <p:nvSpPr>
          <p:cNvPr id="98" name="Google Shape;98;p17"/>
          <p:cNvSpPr/>
          <p:nvPr/>
        </p:nvSpPr>
        <p:spPr>
          <a:xfrm>
            <a:off x="4850330" y="5627620"/>
            <a:ext cx="4032300" cy="435300"/>
          </a:xfrm>
          <a:prstGeom prst="rect">
            <a:avLst/>
          </a:prstGeom>
          <a:noFill/>
          <a:ln>
            <a:noFill/>
          </a:ln>
        </p:spPr>
        <p:txBody>
          <a:bodyPr anchorCtr="0" anchor="ctr" bIns="27075" lIns="27075" spcFirstLastPara="1" rIns="27075" wrap="square" tIns="27075">
            <a:noAutofit/>
          </a:bodyPr>
          <a:lstStyle/>
          <a:p>
            <a:pPr indent="0" lvl="0" marL="0" marR="0" rtl="0" algn="l">
              <a:lnSpc>
                <a:spcPct val="327272"/>
              </a:lnSpc>
              <a:spcBef>
                <a:spcPts val="0"/>
              </a:spcBef>
              <a:spcAft>
                <a:spcPts val="0"/>
              </a:spcAft>
              <a:buClr>
                <a:srgbClr val="FFFFFF"/>
              </a:buClr>
              <a:buSzPts val="2200"/>
              <a:buFont typeface="Open Sans"/>
              <a:buNone/>
            </a:pPr>
            <a:r>
              <a:rPr b="1" i="0" lang="en-US" sz="2200" u="none" cap="none" strike="noStrike">
                <a:solidFill>
                  <a:srgbClr val="FFFFFF"/>
                </a:solidFill>
                <a:latin typeface="Open Sans"/>
                <a:ea typeface="Open Sans"/>
                <a:cs typeface="Open Sans"/>
                <a:sym typeface="Open Sans"/>
              </a:rPr>
              <a:t>More Clients</a:t>
            </a:r>
            <a:endParaRPr/>
          </a:p>
        </p:txBody>
      </p:sp>
      <p:sp>
        <p:nvSpPr>
          <p:cNvPr id="99" name="Google Shape;99;p17"/>
          <p:cNvSpPr/>
          <p:nvPr/>
        </p:nvSpPr>
        <p:spPr>
          <a:xfrm>
            <a:off x="4850330" y="7166117"/>
            <a:ext cx="4032181" cy="435187"/>
          </a:xfrm>
          <a:prstGeom prst="rect">
            <a:avLst/>
          </a:prstGeom>
          <a:noFill/>
          <a:ln>
            <a:noFill/>
          </a:ln>
        </p:spPr>
        <p:txBody>
          <a:bodyPr anchorCtr="0" anchor="ctr" bIns="27075" lIns="27075" spcFirstLastPara="1" rIns="27075" wrap="square" tIns="27075">
            <a:noAutofit/>
          </a:bodyPr>
          <a:lstStyle/>
          <a:p>
            <a:pPr indent="0" lvl="0" marL="0" marR="0" rtl="0" algn="l">
              <a:lnSpc>
                <a:spcPct val="327272"/>
              </a:lnSpc>
              <a:spcBef>
                <a:spcPts val="0"/>
              </a:spcBef>
              <a:spcAft>
                <a:spcPts val="0"/>
              </a:spcAft>
              <a:buClr>
                <a:srgbClr val="FFFFFF"/>
              </a:buClr>
              <a:buSzPts val="2200"/>
              <a:buFont typeface="Open Sans"/>
              <a:buNone/>
            </a:pPr>
            <a:r>
              <a:rPr b="1" i="0" lang="en-US" sz="2200" u="none" cap="none" strike="noStrike">
                <a:solidFill>
                  <a:srgbClr val="FFFFFF"/>
                </a:solidFill>
                <a:latin typeface="Open Sans"/>
                <a:ea typeface="Open Sans"/>
                <a:cs typeface="Open Sans"/>
                <a:sym typeface="Open Sans"/>
              </a:rPr>
              <a:t>More Profit</a:t>
            </a:r>
            <a:endParaRPr/>
          </a:p>
        </p:txBody>
      </p:sp>
      <p:sp>
        <p:nvSpPr>
          <p:cNvPr id="100" name="Google Shape;100;p17"/>
          <p:cNvSpPr/>
          <p:nvPr/>
        </p:nvSpPr>
        <p:spPr>
          <a:xfrm>
            <a:off x="3562224" y="4965513"/>
            <a:ext cx="744870" cy="10874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1" name="Google Shape;101;p17"/>
          <p:cNvSpPr/>
          <p:nvPr/>
        </p:nvSpPr>
        <p:spPr>
          <a:xfrm>
            <a:off x="3562224" y="6443497"/>
            <a:ext cx="744870" cy="108744"/>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2" name="Google Shape;102;p17"/>
          <p:cNvSpPr/>
          <p:nvPr/>
        </p:nvSpPr>
        <p:spPr>
          <a:xfrm>
            <a:off x="3562224" y="7743428"/>
            <a:ext cx="744870" cy="108744"/>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3" name="Google Shape;103;p17"/>
          <p:cNvSpPr/>
          <p:nvPr/>
        </p:nvSpPr>
        <p:spPr>
          <a:xfrm>
            <a:off x="1054554" y="44271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4" name="Google Shape;104;p17"/>
          <p:cNvSpPr/>
          <p:nvPr/>
        </p:nvSpPr>
        <p:spPr>
          <a:xfrm>
            <a:off x="1204225" y="506173"/>
            <a:ext cx="1493700" cy="6765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The Company</a:t>
            </a:r>
            <a:endParaRPr/>
          </a:p>
        </p:txBody>
      </p:sp>
      <p:sp>
        <p:nvSpPr>
          <p:cNvPr id="105" name="Google Shape;105;p17"/>
          <p:cNvSpPr/>
          <p:nvPr/>
        </p:nvSpPr>
        <p:spPr>
          <a:xfrm rot="5382006">
            <a:off x="2678132" y="587749"/>
            <a:ext cx="522357" cy="223468"/>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18"/>
          <p:cNvSpPr/>
          <p:nvPr/>
        </p:nvSpPr>
        <p:spPr>
          <a:xfrm>
            <a:off x="-21035" y="5051425"/>
            <a:ext cx="13032185" cy="4733132"/>
          </a:xfrm>
          <a:custGeom>
            <a:rect b="b" l="l" r="r" t="t"/>
            <a:pathLst>
              <a:path extrusionOk="0" h="21600" w="21600">
                <a:moveTo>
                  <a:pt x="2473" y="0"/>
                </a:moveTo>
                <a:lnTo>
                  <a:pt x="2436" y="65"/>
                </a:lnTo>
                <a:lnTo>
                  <a:pt x="28" y="51"/>
                </a:lnTo>
                <a:lnTo>
                  <a:pt x="26" y="4213"/>
                </a:lnTo>
                <a:lnTo>
                  <a:pt x="13" y="4235"/>
                </a:lnTo>
                <a:lnTo>
                  <a:pt x="0" y="21486"/>
                </a:lnTo>
                <a:lnTo>
                  <a:pt x="19499" y="21600"/>
                </a:lnTo>
                <a:lnTo>
                  <a:pt x="21588" y="15833"/>
                </a:lnTo>
                <a:lnTo>
                  <a:pt x="21600" y="112"/>
                </a:lnTo>
                <a:lnTo>
                  <a:pt x="7388" y="29"/>
                </a:lnTo>
                <a:lnTo>
                  <a:pt x="2473"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11" name="Google Shape;111;p18"/>
          <p:cNvSpPr/>
          <p:nvPr/>
        </p:nvSpPr>
        <p:spPr>
          <a:xfrm>
            <a:off x="943532" y="6549583"/>
            <a:ext cx="8950270" cy="1357206"/>
          </a:xfrm>
          <a:prstGeom prst="rect">
            <a:avLst/>
          </a:prstGeom>
          <a:noFill/>
          <a:ln>
            <a:noFill/>
          </a:ln>
        </p:spPr>
        <p:txBody>
          <a:bodyPr anchorCtr="0" anchor="ctr" bIns="27075" lIns="27075" spcFirstLastPara="1" rIns="27075" wrap="square" tIns="27075">
            <a:noAutofit/>
          </a:bodyPr>
          <a:lstStyle/>
          <a:p>
            <a:pPr indent="0" lvl="0" marL="0" marR="0" rtl="0" algn="l">
              <a:lnSpc>
                <a:spcPct val="183333"/>
              </a:lnSpc>
              <a:spcBef>
                <a:spcPts val="0"/>
              </a:spcBef>
              <a:spcAft>
                <a:spcPts val="0"/>
              </a:spcAft>
              <a:buClr>
                <a:srgbClr val="FFFFFF"/>
              </a:buClr>
              <a:buSzPts val="2400"/>
              <a:buFont typeface="Poppins SemiBold"/>
              <a:buNone/>
            </a:pPr>
            <a:r>
              <a:rPr b="0" i="0" lang="en-US" sz="2400" u="none" cap="none" strike="noStrike">
                <a:solidFill>
                  <a:srgbClr val="FFFFFF"/>
                </a:solidFill>
                <a:latin typeface="Poppins SemiBold"/>
                <a:ea typeface="Poppins SemiBold"/>
                <a:cs typeface="Poppins SemiBold"/>
                <a:sym typeface="Poppins SemiBold"/>
              </a:rPr>
              <a:t>“Prime Solutions Agency is a company that is passionate in providing products and services geared towards those who need help in the marketing department.”</a:t>
            </a:r>
            <a:endParaRPr/>
          </a:p>
        </p:txBody>
      </p:sp>
      <p:sp>
        <p:nvSpPr>
          <p:cNvPr id="112" name="Google Shape;112;p18"/>
          <p:cNvSpPr/>
          <p:nvPr/>
        </p:nvSpPr>
        <p:spPr>
          <a:xfrm>
            <a:off x="1088269" y="8283787"/>
            <a:ext cx="5971270" cy="55202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800"/>
              <a:buFont typeface="Poppins ExtraLight"/>
              <a:buNone/>
            </a:pPr>
            <a:r>
              <a:rPr b="0" i="0" lang="en-US" sz="2800" u="none" cap="none" strike="noStrike">
                <a:solidFill>
                  <a:srgbClr val="FFFFFF"/>
                </a:solidFill>
                <a:latin typeface="Poppins ExtraLight"/>
                <a:ea typeface="Poppins ExtraLight"/>
                <a:cs typeface="Poppins ExtraLight"/>
                <a:sym typeface="Poppins ExtraLight"/>
              </a:rPr>
              <a:t>-Gavin Hudson, 59, Founder &amp; CEO</a:t>
            </a:r>
            <a:endParaRPr/>
          </a:p>
        </p:txBody>
      </p:sp>
      <p:pic>
        <p:nvPicPr>
          <p:cNvPr descr="adult-biology-chemical-356040.jpg" id="113" name="Google Shape;113;p18"/>
          <p:cNvPicPr preferRelativeResize="0"/>
          <p:nvPr/>
        </p:nvPicPr>
        <p:blipFill rotWithShape="1">
          <a:blip r:embed="rId3">
            <a:alphaModFix/>
          </a:blip>
          <a:srcRect b="37470" l="0" r="5486" t="3937"/>
          <a:stretch/>
        </p:blipFill>
        <p:spPr>
          <a:xfrm>
            <a:off x="711199" y="-1"/>
            <a:ext cx="12291249" cy="5079803"/>
          </a:xfrm>
          <a:prstGeom prst="rect">
            <a:avLst/>
          </a:prstGeom>
          <a:noFill/>
          <a:ln>
            <a:noFill/>
          </a:ln>
        </p:spPr>
      </p:pic>
      <p:sp>
        <p:nvSpPr>
          <p:cNvPr id="114" name="Google Shape;114;p18"/>
          <p:cNvSpPr/>
          <p:nvPr/>
        </p:nvSpPr>
        <p:spPr>
          <a:xfrm>
            <a:off x="-14866" y="-16934"/>
            <a:ext cx="1618308" cy="5113868"/>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9"/>
          <p:cNvSpPr/>
          <p:nvPr/>
        </p:nvSpPr>
        <p:spPr>
          <a:xfrm>
            <a:off x="-8467" y="-42334"/>
            <a:ext cx="8381009" cy="9838268"/>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20" name="Google Shape;120;p19"/>
          <p:cNvSpPr/>
          <p:nvPr/>
        </p:nvSpPr>
        <p:spPr>
          <a:xfrm>
            <a:off x="3125390" y="4125515"/>
            <a:ext cx="9238457" cy="5352257"/>
          </a:xfrm>
          <a:custGeom>
            <a:rect b="b" l="l" r="r" t="t"/>
            <a:pathLst>
              <a:path extrusionOk="0" h="21600" w="21600">
                <a:moveTo>
                  <a:pt x="0" y="0"/>
                </a:moveTo>
                <a:lnTo>
                  <a:pt x="0" y="21600"/>
                </a:lnTo>
                <a:lnTo>
                  <a:pt x="18660" y="21600"/>
                </a:lnTo>
                <a:lnTo>
                  <a:pt x="21600" y="16536"/>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21" name="Google Shape;121;p19"/>
          <p:cNvSpPr txBox="1"/>
          <p:nvPr>
            <p:ph type="title"/>
          </p:nvPr>
        </p:nvSpPr>
        <p:spPr>
          <a:xfrm>
            <a:off x="3658577" y="4700854"/>
            <a:ext cx="2590829" cy="776170"/>
          </a:xfrm>
          <a:prstGeom prst="rect">
            <a:avLst/>
          </a:prstGeom>
          <a:noFill/>
          <a:ln>
            <a:noFill/>
          </a:ln>
        </p:spPr>
        <p:txBody>
          <a:bodyPr anchorCtr="0" anchor="ctr" bIns="27075" lIns="27075" spcFirstLastPara="1" rIns="27075" wrap="square" tIns="27075">
            <a:noAutofit/>
          </a:bodyPr>
          <a:lstStyle/>
          <a:p>
            <a:pPr indent="0" lvl="0" marL="0" rtl="0" algn="l">
              <a:lnSpc>
                <a:spcPct val="70000"/>
              </a:lnSpc>
              <a:spcBef>
                <a:spcPts val="0"/>
              </a:spcBef>
              <a:spcAft>
                <a:spcPts val="0"/>
              </a:spcAft>
              <a:buClr>
                <a:srgbClr val="FFFFFF"/>
              </a:buClr>
              <a:buSzPts val="4148"/>
              <a:buFont typeface="Open Sans"/>
              <a:buNone/>
            </a:pPr>
            <a:r>
              <a:rPr b="1" i="0" lang="en-US" sz="4148" u="none" cap="none" strike="noStrike">
                <a:solidFill>
                  <a:srgbClr val="FFFFFF"/>
                </a:solidFill>
                <a:latin typeface="Open Sans"/>
                <a:ea typeface="Open Sans"/>
                <a:cs typeface="Open Sans"/>
                <a:sym typeface="Open Sans"/>
              </a:rPr>
              <a:t>History</a:t>
            </a:r>
            <a:endParaRPr/>
          </a:p>
        </p:txBody>
      </p:sp>
      <p:sp>
        <p:nvSpPr>
          <p:cNvPr id="122" name="Google Shape;122;p19"/>
          <p:cNvSpPr/>
          <p:nvPr/>
        </p:nvSpPr>
        <p:spPr>
          <a:xfrm>
            <a:off x="3703302" y="5659024"/>
            <a:ext cx="7997943" cy="2132840"/>
          </a:xfrm>
          <a:prstGeom prst="rect">
            <a:avLst/>
          </a:prstGeom>
          <a:noFill/>
          <a:ln>
            <a:noFill/>
          </a:ln>
        </p:spPr>
        <p:txBody>
          <a:bodyPr anchorCtr="0" anchor="ctr" bIns="27075" lIns="27075" spcFirstLastPara="1" rIns="27075" wrap="square" tIns="27075">
            <a:noAutofit/>
          </a:bodyPr>
          <a:lstStyle/>
          <a:p>
            <a:pPr indent="0" lvl="0" marL="0" marR="0" rtl="0" algn="just">
              <a:lnSpc>
                <a:spcPct val="183333"/>
              </a:lnSpc>
              <a:spcBef>
                <a:spcPts val="0"/>
              </a:spcBef>
              <a:spcAft>
                <a:spcPts val="0"/>
              </a:spcAft>
              <a:buClr>
                <a:srgbClr val="FFFFFF"/>
              </a:buClr>
              <a:buSzPts val="1800"/>
              <a:buFont typeface="Open Sans"/>
              <a:buNone/>
            </a:pPr>
            <a:r>
              <a:rPr b="0" i="0" lang="en-US" sz="1800" u="none" cap="none" strike="noStrike">
                <a:solidFill>
                  <a:srgbClr val="FFFFFF"/>
                </a:solidFill>
                <a:latin typeface="Open Sans"/>
                <a:ea typeface="Open Sans"/>
                <a:cs typeface="Open Sans"/>
                <a:sym typeface="Open Sans"/>
              </a:rPr>
              <a:t>First established in 2005 by Gavin Hudson, EMMAN IORY BIOTECH is a proud provider of superior digital products and services. With over 13 years of experience in the digital marketing industry, Prime Solutions Agency currently has 3 fully operating branches in New Mexico, Illinois and Seattle.</a:t>
            </a:r>
            <a:endParaRPr/>
          </a:p>
        </p:txBody>
      </p:sp>
      <p:pic>
        <p:nvPicPr>
          <p:cNvPr descr="analyzing-dark-dof-256262.jpg" id="123" name="Google Shape;123;p19"/>
          <p:cNvPicPr preferRelativeResize="0"/>
          <p:nvPr/>
        </p:nvPicPr>
        <p:blipFill rotWithShape="1">
          <a:blip r:embed="rId3">
            <a:alphaModFix/>
          </a:blip>
          <a:srcRect b="13959" l="359" r="2460" t="26493"/>
          <a:stretch/>
        </p:blipFill>
        <p:spPr>
          <a:xfrm>
            <a:off x="431800" y="431800"/>
            <a:ext cx="8849023" cy="35992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0"/>
          <p:cNvSpPr/>
          <p:nvPr/>
        </p:nvSpPr>
        <p:spPr>
          <a:xfrm>
            <a:off x="2542276" y="3226741"/>
            <a:ext cx="9238457" cy="5352258"/>
          </a:xfrm>
          <a:custGeom>
            <a:rect b="b" l="l" r="r" t="t"/>
            <a:pathLst>
              <a:path extrusionOk="0" h="21600" w="21600">
                <a:moveTo>
                  <a:pt x="0" y="0"/>
                </a:moveTo>
                <a:lnTo>
                  <a:pt x="0" y="21600"/>
                </a:lnTo>
                <a:lnTo>
                  <a:pt x="18660" y="21600"/>
                </a:lnTo>
                <a:lnTo>
                  <a:pt x="21600" y="16536"/>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29" name="Google Shape;129;p20"/>
          <p:cNvSpPr/>
          <p:nvPr/>
        </p:nvSpPr>
        <p:spPr>
          <a:xfrm>
            <a:off x="3228688" y="7010786"/>
            <a:ext cx="1764319" cy="267547"/>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Chief Executive Officer</a:t>
            </a:r>
            <a:endParaRPr/>
          </a:p>
        </p:txBody>
      </p:sp>
      <p:sp>
        <p:nvSpPr>
          <p:cNvPr id="130" name="Google Shape;130;p20"/>
          <p:cNvSpPr/>
          <p:nvPr/>
        </p:nvSpPr>
        <p:spPr>
          <a:xfrm>
            <a:off x="6497130" y="7010786"/>
            <a:ext cx="1242196" cy="267547"/>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Biotechnologist</a:t>
            </a:r>
            <a:endParaRPr/>
          </a:p>
        </p:txBody>
      </p:sp>
      <p:sp>
        <p:nvSpPr>
          <p:cNvPr id="131" name="Google Shape;131;p20"/>
          <p:cNvSpPr/>
          <p:nvPr/>
        </p:nvSpPr>
        <p:spPr>
          <a:xfrm>
            <a:off x="9570253" y="7010786"/>
            <a:ext cx="1310014" cy="267547"/>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Tech Consultant</a:t>
            </a:r>
            <a:endParaRPr/>
          </a:p>
        </p:txBody>
      </p:sp>
      <p:pic>
        <p:nvPicPr>
          <p:cNvPr descr="accountant-adult-black-and-white-325685.jpg" id="132" name="Google Shape;132;p20"/>
          <p:cNvPicPr preferRelativeResize="0"/>
          <p:nvPr/>
        </p:nvPicPr>
        <p:blipFill rotWithShape="1">
          <a:blip r:embed="rId3">
            <a:alphaModFix/>
          </a:blip>
          <a:srcRect b="52408" l="44332" r="28812" t="27326"/>
          <a:stretch/>
        </p:blipFill>
        <p:spPr>
          <a:xfrm>
            <a:off x="9043568" y="3616711"/>
            <a:ext cx="2164090" cy="2449831"/>
          </a:xfrm>
          <a:prstGeom prst="rect">
            <a:avLst/>
          </a:prstGeom>
          <a:noFill/>
          <a:ln>
            <a:noFill/>
          </a:ln>
        </p:spPr>
      </p:pic>
      <p:sp>
        <p:nvSpPr>
          <p:cNvPr id="133" name="Google Shape;133;p20"/>
          <p:cNvSpPr/>
          <p:nvPr/>
        </p:nvSpPr>
        <p:spPr>
          <a:xfrm>
            <a:off x="2094757" y="6849694"/>
            <a:ext cx="4032300" cy="490800"/>
          </a:xfrm>
          <a:prstGeom prst="rect">
            <a:avLst/>
          </a:prstGeom>
          <a:noFill/>
          <a:ln>
            <a:noFill/>
          </a:ln>
        </p:spPr>
        <p:txBody>
          <a:bodyPr anchorCtr="0" anchor="ctr" bIns="27075" lIns="27075" spcFirstLastPara="1" rIns="27075" wrap="square" tIns="27075">
            <a:noAutofit/>
          </a:bodyPr>
          <a:lstStyle/>
          <a:p>
            <a:pPr indent="0" lvl="0" marL="0" marR="0" rtl="0" algn="ctr">
              <a:lnSpc>
                <a:spcPct val="312500"/>
              </a:lnSpc>
              <a:spcBef>
                <a:spcPts val="0"/>
              </a:spcBef>
              <a:spcAft>
                <a:spcPts val="0"/>
              </a:spcAft>
              <a:buClr>
                <a:srgbClr val="FFFFFF"/>
              </a:buClr>
              <a:buSzPts val="2400"/>
              <a:buFont typeface="Poppins SemiBold"/>
              <a:buNone/>
            </a:pPr>
            <a:r>
              <a:rPr b="0" i="0" lang="en-US" sz="2400" u="none" cap="none" strike="noStrike">
                <a:solidFill>
                  <a:srgbClr val="FFFFFF"/>
                </a:solidFill>
                <a:latin typeface="Poppins SemiBold"/>
                <a:ea typeface="Poppins SemiBold"/>
                <a:cs typeface="Poppins SemiBold"/>
                <a:sym typeface="Poppins SemiBold"/>
              </a:rPr>
              <a:t>Iory </a:t>
            </a:r>
            <a:r>
              <a:rPr b="1" i="0" lang="en-US" sz="2400" u="none" cap="none" strike="noStrike">
                <a:solidFill>
                  <a:srgbClr val="FFFFFF"/>
                </a:solidFill>
                <a:latin typeface="Open Sans"/>
                <a:ea typeface="Open Sans"/>
                <a:cs typeface="Open Sans"/>
                <a:sym typeface="Open Sans"/>
              </a:rPr>
              <a:t>Williams</a:t>
            </a:r>
            <a:endParaRPr/>
          </a:p>
        </p:txBody>
      </p:sp>
      <p:sp>
        <p:nvSpPr>
          <p:cNvPr id="134" name="Google Shape;134;p20"/>
          <p:cNvSpPr/>
          <p:nvPr/>
        </p:nvSpPr>
        <p:spPr>
          <a:xfrm>
            <a:off x="5145414" y="6858387"/>
            <a:ext cx="4032300" cy="473400"/>
          </a:xfrm>
          <a:prstGeom prst="rect">
            <a:avLst/>
          </a:prstGeom>
          <a:noFill/>
          <a:ln>
            <a:noFill/>
          </a:ln>
        </p:spPr>
        <p:txBody>
          <a:bodyPr anchorCtr="0" anchor="ctr" bIns="27075" lIns="27075" spcFirstLastPara="1" rIns="27075" wrap="square" tIns="27075">
            <a:noAutofit/>
          </a:bodyPr>
          <a:lstStyle/>
          <a:p>
            <a:pPr indent="0" lvl="0" marL="0" marR="0" rtl="0" algn="ctr">
              <a:lnSpc>
                <a:spcPct val="312500"/>
              </a:lnSpc>
              <a:spcBef>
                <a:spcPts val="0"/>
              </a:spcBef>
              <a:spcAft>
                <a:spcPts val="0"/>
              </a:spcAft>
              <a:buClr>
                <a:srgbClr val="FFFFFF"/>
              </a:buClr>
              <a:buSzPts val="2400"/>
              <a:buFont typeface="Open Sans"/>
              <a:buNone/>
            </a:pPr>
            <a:r>
              <a:rPr b="1" i="0" lang="en-US" sz="2400" u="none" cap="none" strike="noStrike">
                <a:solidFill>
                  <a:srgbClr val="FFFFFF"/>
                </a:solidFill>
                <a:latin typeface="Open Sans"/>
                <a:ea typeface="Open Sans"/>
                <a:cs typeface="Open Sans"/>
                <a:sym typeface="Open Sans"/>
              </a:rPr>
              <a:t>Hailey Bush</a:t>
            </a:r>
            <a:endParaRPr/>
          </a:p>
        </p:txBody>
      </p:sp>
      <p:sp>
        <p:nvSpPr>
          <p:cNvPr id="135" name="Google Shape;135;p20"/>
          <p:cNvSpPr/>
          <p:nvPr/>
        </p:nvSpPr>
        <p:spPr>
          <a:xfrm>
            <a:off x="8109518" y="6858387"/>
            <a:ext cx="4032300" cy="473400"/>
          </a:xfrm>
          <a:prstGeom prst="rect">
            <a:avLst/>
          </a:prstGeom>
          <a:noFill/>
          <a:ln>
            <a:noFill/>
          </a:ln>
        </p:spPr>
        <p:txBody>
          <a:bodyPr anchorCtr="0" anchor="ctr" bIns="27075" lIns="27075" spcFirstLastPara="1" rIns="27075" wrap="square" tIns="27075">
            <a:noAutofit/>
          </a:bodyPr>
          <a:lstStyle/>
          <a:p>
            <a:pPr indent="0" lvl="0" marL="0" marR="0" rtl="0" algn="ctr">
              <a:lnSpc>
                <a:spcPct val="312500"/>
              </a:lnSpc>
              <a:spcBef>
                <a:spcPts val="0"/>
              </a:spcBef>
              <a:spcAft>
                <a:spcPts val="0"/>
              </a:spcAft>
              <a:buClr>
                <a:srgbClr val="FFFFFF"/>
              </a:buClr>
              <a:buSzPts val="2400"/>
              <a:buFont typeface="Open Sans"/>
              <a:buNone/>
            </a:pPr>
            <a:r>
              <a:rPr b="1" i="0" lang="en-US" sz="2400" u="none" cap="none" strike="noStrike">
                <a:solidFill>
                  <a:srgbClr val="FFFFFF"/>
                </a:solidFill>
                <a:latin typeface="Open Sans"/>
                <a:ea typeface="Open Sans"/>
                <a:cs typeface="Open Sans"/>
                <a:sym typeface="Open Sans"/>
              </a:rPr>
              <a:t>Chad Mufeills</a:t>
            </a:r>
            <a:endParaRPr b="1" i="0" sz="2400" u="none" cap="none" strike="noStrike">
              <a:solidFill>
                <a:srgbClr val="FFFFFF"/>
              </a:solidFill>
              <a:latin typeface="Open Sans"/>
              <a:ea typeface="Open Sans"/>
              <a:cs typeface="Open Sans"/>
              <a:sym typeface="Open Sans"/>
            </a:endParaRPr>
          </a:p>
        </p:txBody>
      </p:sp>
      <p:pic>
        <p:nvPicPr>
          <p:cNvPr descr="adult-black-and-white-casual-308248.jpg" id="136" name="Google Shape;136;p20"/>
          <p:cNvPicPr preferRelativeResize="0"/>
          <p:nvPr/>
        </p:nvPicPr>
        <p:blipFill rotWithShape="1">
          <a:blip r:embed="rId4">
            <a:alphaModFix/>
          </a:blip>
          <a:srcRect b="26996" l="38257" r="16728" t="529"/>
          <a:stretch/>
        </p:blipFill>
        <p:spPr>
          <a:xfrm>
            <a:off x="6020290" y="3602450"/>
            <a:ext cx="2282421" cy="2449910"/>
          </a:xfrm>
          <a:prstGeom prst="rect">
            <a:avLst/>
          </a:prstGeom>
          <a:noFill/>
          <a:ln>
            <a:noFill/>
          </a:ln>
        </p:spPr>
      </p:pic>
      <p:pic>
        <p:nvPicPr>
          <p:cNvPr descr="adult-black-and-white-facial-expression-735551.jpg" id="137" name="Google Shape;137;p20"/>
          <p:cNvPicPr preferRelativeResize="0"/>
          <p:nvPr/>
        </p:nvPicPr>
        <p:blipFill rotWithShape="1">
          <a:blip r:embed="rId5">
            <a:alphaModFix/>
          </a:blip>
          <a:srcRect b="47476" l="52792" r="15722" t="905"/>
          <a:stretch/>
        </p:blipFill>
        <p:spPr>
          <a:xfrm>
            <a:off x="2969633" y="3580092"/>
            <a:ext cx="2282429" cy="2494625"/>
          </a:xfrm>
          <a:prstGeom prst="rect">
            <a:avLst/>
          </a:prstGeom>
          <a:noFill/>
          <a:ln>
            <a:noFill/>
          </a:ln>
        </p:spPr>
      </p:pic>
      <p:sp>
        <p:nvSpPr>
          <p:cNvPr id="138" name="Google Shape;138;p20"/>
          <p:cNvSpPr/>
          <p:nvPr/>
        </p:nvSpPr>
        <p:spPr>
          <a:xfrm>
            <a:off x="1004492" y="1347836"/>
            <a:ext cx="5128045" cy="816187"/>
          </a:xfrm>
          <a:prstGeom prst="rect">
            <a:avLst/>
          </a:prstGeom>
          <a:noFill/>
          <a:ln>
            <a:noFill/>
          </a:ln>
        </p:spPr>
        <p:txBody>
          <a:bodyPr anchorCtr="0" anchor="ctr" bIns="27075" lIns="27075" spcFirstLastPara="1" rIns="27075" wrap="square" tIns="27075">
            <a:noAutofit/>
          </a:bodyPr>
          <a:lstStyle/>
          <a:p>
            <a:pPr indent="0" lvl="0" marL="0" marR="0" rtl="0" algn="l">
              <a:lnSpc>
                <a:spcPct val="154545"/>
              </a:lnSpc>
              <a:spcBef>
                <a:spcPts val="0"/>
              </a:spcBef>
              <a:spcAft>
                <a:spcPts val="0"/>
              </a:spcAft>
              <a:buClr>
                <a:srgbClr val="000000"/>
              </a:buClr>
              <a:buSzPts val="4400"/>
              <a:buFont typeface="Open Sans"/>
              <a:buNone/>
            </a:pPr>
            <a:r>
              <a:rPr b="1" i="0" lang="en-US" sz="4400" u="none" cap="none" strike="noStrike">
                <a:solidFill>
                  <a:srgbClr val="000000"/>
                </a:solidFill>
                <a:latin typeface="Open Sans"/>
                <a:ea typeface="Open Sans"/>
                <a:cs typeface="Open Sans"/>
                <a:sym typeface="Open Sans"/>
              </a:rPr>
              <a:t>Management</a:t>
            </a:r>
            <a:endParaRPr/>
          </a:p>
        </p:txBody>
      </p:sp>
      <p:sp>
        <p:nvSpPr>
          <p:cNvPr id="139" name="Google Shape;139;p20"/>
          <p:cNvSpPr/>
          <p:nvPr/>
        </p:nvSpPr>
        <p:spPr>
          <a:xfrm>
            <a:off x="1054554" y="442714"/>
            <a:ext cx="1793083" cy="512781"/>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0" name="Google Shape;140;p20"/>
          <p:cNvSpPr/>
          <p:nvPr/>
        </p:nvSpPr>
        <p:spPr>
          <a:xfrm>
            <a:off x="1336291" y="58929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FFFFFF"/>
              </a:buClr>
              <a:buSzPts val="1600"/>
              <a:buFont typeface="Open Sans"/>
              <a:buNone/>
            </a:pPr>
            <a:r>
              <a:rPr b="1" i="0" lang="en-US" sz="1600" u="none" cap="none" strike="noStrike">
                <a:solidFill>
                  <a:srgbClr val="FFFFFF"/>
                </a:solidFill>
                <a:latin typeface="Open Sans"/>
                <a:ea typeface="Open Sans"/>
                <a:cs typeface="Open Sans"/>
                <a:sym typeface="Open Sans"/>
              </a:rPr>
              <a:t>The Company</a:t>
            </a:r>
            <a:endParaRPr/>
          </a:p>
        </p:txBody>
      </p:sp>
      <p:sp>
        <p:nvSpPr>
          <p:cNvPr id="141" name="Google Shape;141;p20"/>
          <p:cNvSpPr/>
          <p:nvPr/>
        </p:nvSpPr>
        <p:spPr>
          <a:xfrm rot="5382006">
            <a:off x="2681931" y="589164"/>
            <a:ext cx="522357" cy="223468"/>
          </a:xfrm>
          <a:custGeom>
            <a:rect b="b" l="l" r="r" t="t"/>
            <a:pathLst>
              <a:path extrusionOk="0" h="21600" w="21600">
                <a:moveTo>
                  <a:pt x="10800" y="0"/>
                </a:moveTo>
                <a:lnTo>
                  <a:pt x="21600" y="21600"/>
                </a:lnTo>
                <a:lnTo>
                  <a:pt x="0" y="2160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2" name="Google Shape;142;p20"/>
          <p:cNvSpPr/>
          <p:nvPr/>
        </p:nvSpPr>
        <p:spPr>
          <a:xfrm>
            <a:off x="1031099" y="2343448"/>
            <a:ext cx="10744286" cy="703867"/>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000000"/>
              </a:buClr>
              <a:buSzPts val="1200"/>
              <a:buFont typeface="Open Sans"/>
              <a:buNone/>
            </a:pPr>
            <a:r>
              <a:rPr b="0" i="0" lang="en-US" sz="1200" u="none" cap="none" strike="noStrike">
                <a:solidFill>
                  <a:srgbClr val="000000"/>
                </a:solidFill>
                <a:latin typeface="Open Sans"/>
                <a:ea typeface="Open Sans"/>
                <a:cs typeface="Open Sans"/>
                <a:sym typeface="Open Sans"/>
              </a:rPr>
              <a:t>The previous years gave us a glimpse of what this agency can claim and achieve. Now, this year holds a lot more challenges and expectations awaiting us. I am grateful to announce the new improvement plans and carefully planned events for all of our clients.</a:t>
            </a:r>
            <a:endParaRPr/>
          </a:p>
          <a:p>
            <a:pPr indent="0" lvl="0" marL="0" marR="0" rtl="0" algn="l">
              <a:lnSpc>
                <a:spcPct val="1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1"/>
          <p:cNvSpPr/>
          <p:nvPr/>
        </p:nvSpPr>
        <p:spPr>
          <a:xfrm>
            <a:off x="731440" y="1575593"/>
            <a:ext cx="11541920" cy="6603207"/>
          </a:xfrm>
          <a:custGeom>
            <a:rect b="b" l="l" r="r" t="t"/>
            <a:pathLst>
              <a:path extrusionOk="0" h="21600" w="21600">
                <a:moveTo>
                  <a:pt x="0" y="0"/>
                </a:moveTo>
                <a:lnTo>
                  <a:pt x="0" y="21599"/>
                </a:lnTo>
                <a:lnTo>
                  <a:pt x="14222" y="21599"/>
                </a:lnTo>
                <a:lnTo>
                  <a:pt x="14222" y="21600"/>
                </a:lnTo>
                <a:lnTo>
                  <a:pt x="19141" y="21600"/>
                </a:lnTo>
                <a:lnTo>
                  <a:pt x="21600" y="17331"/>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8" name="Google Shape;148;p21"/>
          <p:cNvSpPr/>
          <p:nvPr/>
        </p:nvSpPr>
        <p:spPr>
          <a:xfrm>
            <a:off x="4343377" y="4271856"/>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FFFFF"/>
              </a:buClr>
              <a:buSzPts val="2400"/>
              <a:buFont typeface="Open Sans"/>
              <a:buNone/>
            </a:pPr>
            <a:r>
              <a:rPr b="0" i="0" lang="en-US" sz="2400" u="none" cap="none" strike="noStrike">
                <a:solidFill>
                  <a:srgbClr val="FFFFFF"/>
                </a:solidFill>
                <a:latin typeface="Open Sans"/>
                <a:ea typeface="Open Sans"/>
                <a:cs typeface="Open Sans"/>
                <a:sym typeface="Open Sans"/>
              </a:rPr>
              <a:t>OFFERS AND SERVICES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2"/>
          <p:cNvSpPr/>
          <p:nvPr/>
        </p:nvSpPr>
        <p:spPr>
          <a:xfrm>
            <a:off x="-8467" y="-42334"/>
            <a:ext cx="8381009" cy="9838268"/>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54" name="Google Shape;154;p22"/>
          <p:cNvSpPr/>
          <p:nvPr/>
        </p:nvSpPr>
        <p:spPr>
          <a:xfrm>
            <a:off x="1048907" y="1791295"/>
            <a:ext cx="6901260" cy="6602810"/>
          </a:xfrm>
          <a:custGeom>
            <a:rect b="b" l="l" r="r" t="t"/>
            <a:pathLst>
              <a:path extrusionOk="0" h="21600" w="21600">
                <a:moveTo>
                  <a:pt x="0" y="0"/>
                </a:moveTo>
                <a:lnTo>
                  <a:pt x="0" y="21600"/>
                </a:lnTo>
                <a:lnTo>
                  <a:pt x="17795" y="21600"/>
                </a:lnTo>
                <a:lnTo>
                  <a:pt x="21600" y="17578"/>
                </a:lnTo>
                <a:lnTo>
                  <a:pt x="21600" y="0"/>
                </a:lnTo>
                <a:lnTo>
                  <a:pt x="0" y="0"/>
                </a:lnTo>
                <a:close/>
              </a:path>
            </a:pathLst>
          </a:custGeom>
          <a:solidFill>
            <a:srgbClr val="0044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55" name="Google Shape;155;p22"/>
          <p:cNvSpPr txBox="1"/>
          <p:nvPr>
            <p:ph type="title"/>
          </p:nvPr>
        </p:nvSpPr>
        <p:spPr>
          <a:xfrm>
            <a:off x="1610359" y="2127189"/>
            <a:ext cx="3064663" cy="1233672"/>
          </a:xfrm>
          <a:prstGeom prst="rect">
            <a:avLst/>
          </a:prstGeom>
          <a:noFill/>
          <a:ln>
            <a:noFill/>
          </a:ln>
        </p:spPr>
        <p:txBody>
          <a:bodyPr anchorCtr="0" anchor="ctr" bIns="27075" lIns="27075" spcFirstLastPara="1" rIns="27075" wrap="square" tIns="27075">
            <a:noAutofit/>
          </a:bodyPr>
          <a:lstStyle/>
          <a:p>
            <a:pPr indent="0" lvl="0" marL="0" rtl="0" algn="l">
              <a:lnSpc>
                <a:spcPct val="90000"/>
              </a:lnSpc>
              <a:spcBef>
                <a:spcPts val="0"/>
              </a:spcBef>
              <a:spcAft>
                <a:spcPts val="0"/>
              </a:spcAft>
              <a:buClr>
                <a:srgbClr val="FFFFFF"/>
              </a:buClr>
              <a:buSzPts val="3149"/>
              <a:buFont typeface="Open Sans"/>
              <a:buNone/>
            </a:pPr>
            <a:r>
              <a:rPr b="1" lang="en-US" sz="3149">
                <a:solidFill>
                  <a:srgbClr val="FFFFFF"/>
                </a:solidFill>
                <a:latin typeface="Open Sans"/>
                <a:ea typeface="Open Sans"/>
                <a:cs typeface="Open Sans"/>
                <a:sym typeface="Open Sans"/>
              </a:rPr>
              <a:t>Full Service</a:t>
            </a:r>
            <a:endParaRPr/>
          </a:p>
          <a:p>
            <a:pPr indent="0" lvl="0" marL="0" rtl="0" algn="l">
              <a:lnSpc>
                <a:spcPct val="90000"/>
              </a:lnSpc>
              <a:spcBef>
                <a:spcPts val="0"/>
              </a:spcBef>
              <a:spcAft>
                <a:spcPts val="0"/>
              </a:spcAft>
              <a:buClr>
                <a:srgbClr val="FFFFFF"/>
              </a:buClr>
              <a:buSzPts val="3149"/>
              <a:buFont typeface="Open Sans"/>
              <a:buNone/>
            </a:pPr>
            <a:r>
              <a:rPr b="1" lang="en-US" sz="3149">
                <a:solidFill>
                  <a:srgbClr val="FFFFFF"/>
                </a:solidFill>
                <a:latin typeface="Open Sans"/>
                <a:ea typeface="Open Sans"/>
                <a:cs typeface="Open Sans"/>
                <a:sym typeface="Open Sans"/>
              </a:rPr>
              <a:t>Biotechnology</a:t>
            </a:r>
            <a:endParaRPr/>
          </a:p>
        </p:txBody>
      </p:sp>
      <p:sp>
        <p:nvSpPr>
          <p:cNvPr id="156" name="Google Shape;156;p22"/>
          <p:cNvSpPr/>
          <p:nvPr/>
        </p:nvSpPr>
        <p:spPr>
          <a:xfrm>
            <a:off x="1606749" y="3911377"/>
            <a:ext cx="5491800" cy="852562"/>
          </a:xfrm>
          <a:prstGeom prst="rect">
            <a:avLst/>
          </a:prstGeom>
          <a:noFill/>
          <a:ln>
            <a:noFill/>
          </a:ln>
        </p:spPr>
        <p:txBody>
          <a:bodyPr anchorCtr="0" anchor="ctr" bIns="27075" lIns="27075" spcFirstLastPara="1" rIns="27075" wrap="square" tIns="27075">
            <a:noAutofit/>
          </a:bodyPr>
          <a:lstStyle/>
          <a:p>
            <a:pPr indent="-228600" lvl="0" marL="228600" marR="0" rtl="0" algn="l">
              <a:lnSpc>
                <a:spcPct val="110000"/>
              </a:lnSpc>
              <a:spcBef>
                <a:spcPts val="0"/>
              </a:spcBef>
              <a:spcAft>
                <a:spcPts val="0"/>
              </a:spcAft>
              <a:buClr>
                <a:srgbClr val="FFFFFF"/>
              </a:buClr>
              <a:buSzPts val="1600"/>
              <a:buFont typeface="Open Sans"/>
              <a:buChar char="•"/>
            </a:pPr>
            <a:r>
              <a:rPr b="0" i="0" lang="en-US" sz="1600" u="none" cap="none" strike="noStrike">
                <a:solidFill>
                  <a:srgbClr val="FFFFFF"/>
                </a:solidFill>
                <a:latin typeface="Open Sans"/>
                <a:ea typeface="Open Sans"/>
                <a:cs typeface="Open Sans"/>
                <a:sym typeface="Open Sans"/>
              </a:rPr>
              <a:t>We provide branding from the inside-out, so when it comes to creating a logo or other elements, we've got you covered.</a:t>
            </a:r>
            <a:endParaRPr/>
          </a:p>
        </p:txBody>
      </p:sp>
      <p:pic>
        <p:nvPicPr>
          <p:cNvPr descr="businessman-collaborate-collaboration-872957.jpg" id="157" name="Google Shape;157;p22"/>
          <p:cNvPicPr preferRelativeResize="0"/>
          <p:nvPr/>
        </p:nvPicPr>
        <p:blipFill rotWithShape="1">
          <a:blip r:embed="rId3">
            <a:alphaModFix/>
          </a:blip>
          <a:srcRect b="10795" l="39396" r="28753" t="6041"/>
          <a:stretch/>
        </p:blipFill>
        <p:spPr>
          <a:xfrm>
            <a:off x="8547696" y="906660"/>
            <a:ext cx="4210579" cy="7940157"/>
          </a:xfrm>
          <a:prstGeom prst="rect">
            <a:avLst/>
          </a:prstGeom>
          <a:noFill/>
          <a:ln>
            <a:noFill/>
          </a:ln>
        </p:spPr>
      </p:pic>
      <p:sp>
        <p:nvSpPr>
          <p:cNvPr id="158" name="Google Shape;158;p22"/>
          <p:cNvSpPr/>
          <p:nvPr/>
        </p:nvSpPr>
        <p:spPr>
          <a:xfrm>
            <a:off x="1606749" y="4859304"/>
            <a:ext cx="5491800" cy="581719"/>
          </a:xfrm>
          <a:prstGeom prst="rect">
            <a:avLst/>
          </a:prstGeom>
          <a:noFill/>
          <a:ln>
            <a:noFill/>
          </a:ln>
        </p:spPr>
        <p:txBody>
          <a:bodyPr anchorCtr="0" anchor="ctr" bIns="27075" lIns="27075" spcFirstLastPara="1" rIns="27075" wrap="square" tIns="27075">
            <a:noAutofit/>
          </a:bodyPr>
          <a:lstStyle/>
          <a:p>
            <a:pPr indent="-228600" lvl="0" marL="228600" marR="0" rtl="0" algn="l">
              <a:lnSpc>
                <a:spcPct val="110000"/>
              </a:lnSpc>
              <a:spcBef>
                <a:spcPts val="0"/>
              </a:spcBef>
              <a:spcAft>
                <a:spcPts val="0"/>
              </a:spcAft>
              <a:buClr>
                <a:srgbClr val="FFFFFF"/>
              </a:buClr>
              <a:buSzPts val="1600"/>
              <a:buFont typeface="Open Sans"/>
              <a:buChar char="•"/>
            </a:pPr>
            <a:r>
              <a:rPr b="0" i="0" lang="en-US" sz="1600" u="none" cap="none" strike="noStrike">
                <a:solidFill>
                  <a:srgbClr val="FFFFFF"/>
                </a:solidFill>
                <a:latin typeface="Open Sans"/>
                <a:ea typeface="Open Sans"/>
                <a:cs typeface="Open Sans"/>
                <a:sym typeface="Open Sans"/>
              </a:rPr>
              <a:t>Effective social media success takes effective planning and creative thinking to drive customers to buy.</a:t>
            </a:r>
            <a:endParaRPr/>
          </a:p>
        </p:txBody>
      </p:sp>
      <p:sp>
        <p:nvSpPr>
          <p:cNvPr id="159" name="Google Shape;159;p22"/>
          <p:cNvSpPr/>
          <p:nvPr/>
        </p:nvSpPr>
        <p:spPr>
          <a:xfrm>
            <a:off x="1606749" y="5541575"/>
            <a:ext cx="5491800" cy="581719"/>
          </a:xfrm>
          <a:prstGeom prst="rect">
            <a:avLst/>
          </a:prstGeom>
          <a:noFill/>
          <a:ln>
            <a:noFill/>
          </a:ln>
        </p:spPr>
        <p:txBody>
          <a:bodyPr anchorCtr="0" anchor="ctr" bIns="27075" lIns="27075" spcFirstLastPara="1" rIns="27075" wrap="square" tIns="27075">
            <a:noAutofit/>
          </a:bodyPr>
          <a:lstStyle/>
          <a:p>
            <a:pPr indent="-228600" lvl="0" marL="228600" marR="0" rtl="0" algn="l">
              <a:lnSpc>
                <a:spcPct val="110000"/>
              </a:lnSpc>
              <a:spcBef>
                <a:spcPts val="0"/>
              </a:spcBef>
              <a:spcAft>
                <a:spcPts val="0"/>
              </a:spcAft>
              <a:buClr>
                <a:srgbClr val="FFFFFF"/>
              </a:buClr>
              <a:buSzPts val="1600"/>
              <a:buFont typeface="Open Sans"/>
              <a:buChar char="•"/>
            </a:pPr>
            <a:r>
              <a:rPr b="0" i="0" lang="en-US" sz="1600" u="none" cap="none" strike="noStrike">
                <a:solidFill>
                  <a:srgbClr val="FFFFFF"/>
                </a:solidFill>
                <a:latin typeface="Open Sans"/>
                <a:ea typeface="Open Sans"/>
                <a:cs typeface="Open Sans"/>
                <a:sym typeface="Open Sans"/>
              </a:rPr>
              <a:t>Our expertise in consulting and training, for profit or not-for-profit businesses,  allows us to be your guide.</a:t>
            </a:r>
            <a:endParaRPr/>
          </a:p>
        </p:txBody>
      </p:sp>
      <p:sp>
        <p:nvSpPr>
          <p:cNvPr id="160" name="Google Shape;160;p22"/>
          <p:cNvSpPr/>
          <p:nvPr/>
        </p:nvSpPr>
        <p:spPr>
          <a:xfrm>
            <a:off x="1054554" y="442714"/>
            <a:ext cx="1793083" cy="51278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1" name="Google Shape;161;p22"/>
          <p:cNvSpPr/>
          <p:nvPr/>
        </p:nvSpPr>
        <p:spPr>
          <a:xfrm>
            <a:off x="1353923" y="614542"/>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225000"/>
              </a:lnSpc>
              <a:spcBef>
                <a:spcPts val="0"/>
              </a:spcBef>
              <a:spcAft>
                <a:spcPts val="0"/>
              </a:spcAft>
              <a:buClr>
                <a:srgbClr val="004C7F"/>
              </a:buClr>
              <a:buSzPts val="1600"/>
              <a:buFont typeface="Open Sans"/>
              <a:buNone/>
            </a:pPr>
            <a:r>
              <a:rPr b="1" i="0" lang="en-US" sz="1600" u="none" cap="none" strike="noStrike">
                <a:solidFill>
                  <a:srgbClr val="004C7F"/>
                </a:solidFill>
                <a:latin typeface="Open Sans"/>
                <a:ea typeface="Open Sans"/>
                <a:cs typeface="Open Sans"/>
                <a:sym typeface="Open Sans"/>
              </a:rPr>
              <a:t>Our Services</a:t>
            </a:r>
            <a:endParaRPr/>
          </a:p>
        </p:txBody>
      </p:sp>
      <p:sp>
        <p:nvSpPr>
          <p:cNvPr id="162" name="Google Shape;162;p22"/>
          <p:cNvSpPr/>
          <p:nvPr/>
        </p:nvSpPr>
        <p:spPr>
          <a:xfrm rot="5382006">
            <a:off x="2684734" y="587711"/>
            <a:ext cx="522281" cy="223468"/>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